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1" r:id="rId2"/>
    <p:sldId id="302" r:id="rId3"/>
  </p:sldIdLst>
  <p:sldSz cx="6858000" cy="9906000" type="A4"/>
  <p:notesSz cx="10018713" cy="68881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75">
          <p15:clr>
            <a:srgbClr val="A4A3A4"/>
          </p15:clr>
        </p15:guide>
        <p15:guide id="2" pos="2205"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FFFFFF"/>
    <a:srgbClr val="FF0066"/>
    <a:srgbClr val="00CC99"/>
    <a:srgbClr val="FF6DA5"/>
    <a:srgbClr val="CCFF99"/>
    <a:srgbClr val="99FF99"/>
    <a:srgbClr val="99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07" autoAdjust="0"/>
    <p:restoredTop sz="94660"/>
  </p:normalViewPr>
  <p:slideViewPr>
    <p:cSldViewPr>
      <p:cViewPr varScale="1">
        <p:scale>
          <a:sx n="81" d="100"/>
          <a:sy n="81" d="100"/>
        </p:scale>
        <p:origin x="2994" y="42"/>
      </p:cViewPr>
      <p:guideLst>
        <p:guide orient="horz" pos="3075"/>
        <p:guide pos="2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DE3022A2-93D4-4B87-875C-D467567AA301}"/>
              </a:ext>
            </a:extLst>
          </p:cNvPr>
          <p:cNvSpPr>
            <a:spLocks noGrp="1"/>
          </p:cNvSpPr>
          <p:nvPr>
            <p:ph type="hdr" sz="quarter"/>
          </p:nvPr>
        </p:nvSpPr>
        <p:spPr bwMode="auto">
          <a:xfrm>
            <a:off x="1" y="0"/>
            <a:ext cx="4341813"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t" anchorCtr="0" compatLnSpc="1">
            <a:prstTxWarp prst="textNoShape">
              <a:avLst/>
            </a:prstTxWarp>
          </a:bodyPr>
          <a:lstStyle>
            <a:lvl1pPr defTabSz="930786" eaLnBrk="1" hangingPunct="1">
              <a:defRPr sz="1200">
                <a:latin typeface="Calibri" pitchFamily="34" charset="0"/>
                <a:ea typeface="ＭＳ Ｐゴシック" pitchFamily="50" charset="-128"/>
              </a:defRPr>
            </a:lvl1pPr>
          </a:lstStyle>
          <a:p>
            <a:pPr>
              <a:defRPr/>
            </a:pPr>
            <a:endParaRPr lang="ja-JP" altLang="en-US"/>
          </a:p>
        </p:txBody>
      </p:sp>
      <p:sp>
        <p:nvSpPr>
          <p:cNvPr id="3" name="日付プレースホルダー 2">
            <a:extLst>
              <a:ext uri="{FF2B5EF4-FFF2-40B4-BE49-F238E27FC236}">
                <a16:creationId xmlns="" xmlns:a16="http://schemas.microsoft.com/office/drawing/2014/main" id="{D80B1127-DD32-40C6-81D4-F08BD02F87E8}"/>
              </a:ext>
            </a:extLst>
          </p:cNvPr>
          <p:cNvSpPr>
            <a:spLocks noGrp="1"/>
          </p:cNvSpPr>
          <p:nvPr>
            <p:ph type="dt" sz="quarter" idx="1"/>
          </p:nvPr>
        </p:nvSpPr>
        <p:spPr bwMode="auto">
          <a:xfrm>
            <a:off x="5675313" y="0"/>
            <a:ext cx="4341812"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t" anchorCtr="0" compatLnSpc="1">
            <a:prstTxWarp prst="textNoShape">
              <a:avLst/>
            </a:prstTxWarp>
          </a:bodyPr>
          <a:lstStyle>
            <a:lvl1pPr algn="r" defTabSz="930786" eaLnBrk="1" hangingPunct="1">
              <a:defRPr sz="1200">
                <a:latin typeface="Calibri" pitchFamily="34" charset="0"/>
                <a:ea typeface="ＭＳ Ｐゴシック" pitchFamily="50" charset="-128"/>
              </a:defRPr>
            </a:lvl1pPr>
          </a:lstStyle>
          <a:p>
            <a:pPr>
              <a:defRPr/>
            </a:pPr>
            <a:fld id="{9E7C5EC3-A626-440A-84B6-5E067B79A70D}" type="datetimeFigureOut">
              <a:rPr lang="ja-JP" altLang="en-US"/>
              <a:pPr>
                <a:defRPr/>
              </a:pPr>
              <a:t>2023/10/20</a:t>
            </a:fld>
            <a:endParaRPr lang="en-US" altLang="ja-JP" dirty="0"/>
          </a:p>
        </p:txBody>
      </p:sp>
      <p:sp>
        <p:nvSpPr>
          <p:cNvPr id="4" name="フッター プレースホルダー 3">
            <a:extLst>
              <a:ext uri="{FF2B5EF4-FFF2-40B4-BE49-F238E27FC236}">
                <a16:creationId xmlns="" xmlns:a16="http://schemas.microsoft.com/office/drawing/2014/main" id="{4E6157C0-693D-4459-AA37-7B2773849A8C}"/>
              </a:ext>
            </a:extLst>
          </p:cNvPr>
          <p:cNvSpPr>
            <a:spLocks noGrp="1"/>
          </p:cNvSpPr>
          <p:nvPr>
            <p:ph type="ftr" sz="quarter" idx="2"/>
          </p:nvPr>
        </p:nvSpPr>
        <p:spPr bwMode="auto">
          <a:xfrm>
            <a:off x="1" y="6542090"/>
            <a:ext cx="4341813"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b" anchorCtr="0" compatLnSpc="1">
            <a:prstTxWarp prst="textNoShape">
              <a:avLst/>
            </a:prstTxWarp>
          </a:bodyPr>
          <a:lstStyle>
            <a:lvl1pPr defTabSz="930786" eaLnBrk="1" hangingPunct="1">
              <a:defRPr sz="1200">
                <a:latin typeface="Calibri" pitchFamily="34" charset="0"/>
                <a:ea typeface="ＭＳ Ｐゴシック" pitchFamily="50" charset="-128"/>
              </a:defRPr>
            </a:lvl1pPr>
          </a:lstStyle>
          <a:p>
            <a:pPr>
              <a:defRPr/>
            </a:pPr>
            <a:endParaRPr lang="ja-JP" altLang="en-US"/>
          </a:p>
        </p:txBody>
      </p:sp>
      <p:sp>
        <p:nvSpPr>
          <p:cNvPr id="5" name="スライド番号プレースホルダー 4">
            <a:extLst>
              <a:ext uri="{FF2B5EF4-FFF2-40B4-BE49-F238E27FC236}">
                <a16:creationId xmlns="" xmlns:a16="http://schemas.microsoft.com/office/drawing/2014/main" id="{A361194D-9CD2-41FD-A6C3-BFA716E477C3}"/>
              </a:ext>
            </a:extLst>
          </p:cNvPr>
          <p:cNvSpPr>
            <a:spLocks noGrp="1"/>
          </p:cNvSpPr>
          <p:nvPr>
            <p:ph type="sldNum" sz="quarter" idx="3"/>
          </p:nvPr>
        </p:nvSpPr>
        <p:spPr bwMode="auto">
          <a:xfrm>
            <a:off x="5675313" y="6542090"/>
            <a:ext cx="4341812"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b" anchorCtr="0" compatLnSpc="1">
            <a:prstTxWarp prst="textNoShape">
              <a:avLst/>
            </a:prstTxWarp>
          </a:bodyPr>
          <a:lstStyle>
            <a:lvl1pPr algn="r" defTabSz="930786" eaLnBrk="1" hangingPunct="1">
              <a:defRPr sz="1200">
                <a:latin typeface="Calibri" panose="020F0502020204030204" pitchFamily="34" charset="0"/>
              </a:defRPr>
            </a:lvl1pPr>
          </a:lstStyle>
          <a:p>
            <a:pPr>
              <a:defRPr/>
            </a:pPr>
            <a:fld id="{BA085F69-42E6-4BEB-9ED5-88ADF18375E2}" type="slidenum">
              <a:rPr lang="ja-JP" altLang="en-US"/>
              <a:pPr>
                <a:defRPr/>
              </a:pPr>
              <a:t>‹#›</a:t>
            </a:fld>
            <a:endParaRPr lang="en-US" altLang="ja-JP" dirty="0"/>
          </a:p>
        </p:txBody>
      </p:sp>
    </p:spTree>
    <p:extLst>
      <p:ext uri="{BB962C8B-B14F-4D97-AF65-F5344CB8AC3E}">
        <p14:creationId xmlns:p14="http://schemas.microsoft.com/office/powerpoint/2010/main" val="4192059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 xmlns:a16="http://schemas.microsoft.com/office/drawing/2014/main" id="{C5CC1A44-4C94-421E-AA86-3140A92B209C}"/>
              </a:ext>
            </a:extLst>
          </p:cNvPr>
          <p:cNvSpPr>
            <a:spLocks noGrp="1"/>
          </p:cNvSpPr>
          <p:nvPr>
            <p:ph type="hdr" sz="quarter"/>
          </p:nvPr>
        </p:nvSpPr>
        <p:spPr bwMode="auto">
          <a:xfrm>
            <a:off x="1" y="0"/>
            <a:ext cx="4340225"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t" anchorCtr="0" compatLnSpc="1">
            <a:prstTxWarp prst="textNoShape">
              <a:avLst/>
            </a:prstTxWarp>
          </a:bodyPr>
          <a:lstStyle>
            <a:lvl1pPr defTabSz="930786" eaLnBrk="1" hangingPunct="1">
              <a:defRPr sz="1200">
                <a:latin typeface="Calibri" pitchFamily="34" charset="0"/>
                <a:ea typeface="ＭＳ Ｐゴシック" pitchFamily="50" charset="-128"/>
              </a:defRPr>
            </a:lvl1pPr>
          </a:lstStyle>
          <a:p>
            <a:pPr>
              <a:defRPr/>
            </a:pPr>
            <a:endParaRPr lang="ja-JP" altLang="en-US"/>
          </a:p>
        </p:txBody>
      </p:sp>
      <p:sp>
        <p:nvSpPr>
          <p:cNvPr id="3" name="日付プレースホルダー 2">
            <a:extLst>
              <a:ext uri="{FF2B5EF4-FFF2-40B4-BE49-F238E27FC236}">
                <a16:creationId xmlns="" xmlns:a16="http://schemas.microsoft.com/office/drawing/2014/main" id="{0F090288-2D0A-49C6-B498-BC36E1294A56}"/>
              </a:ext>
            </a:extLst>
          </p:cNvPr>
          <p:cNvSpPr>
            <a:spLocks noGrp="1"/>
          </p:cNvSpPr>
          <p:nvPr>
            <p:ph type="dt" idx="1"/>
          </p:nvPr>
        </p:nvSpPr>
        <p:spPr bwMode="auto">
          <a:xfrm>
            <a:off x="5675313" y="0"/>
            <a:ext cx="4341812" cy="34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t" anchorCtr="0" compatLnSpc="1">
            <a:prstTxWarp prst="textNoShape">
              <a:avLst/>
            </a:prstTxWarp>
          </a:bodyPr>
          <a:lstStyle>
            <a:lvl1pPr algn="r" defTabSz="930786" eaLnBrk="1" hangingPunct="1">
              <a:defRPr sz="1200">
                <a:latin typeface="Calibri" pitchFamily="34" charset="0"/>
                <a:ea typeface="ＭＳ Ｐゴシック" pitchFamily="50" charset="-128"/>
              </a:defRPr>
            </a:lvl1pPr>
          </a:lstStyle>
          <a:p>
            <a:pPr>
              <a:defRPr/>
            </a:pPr>
            <a:fld id="{0DDE165F-B71B-4D09-BF0C-B345FE7424F8}" type="datetimeFigureOut">
              <a:rPr lang="ja-JP" altLang="en-US"/>
              <a:pPr>
                <a:defRPr/>
              </a:pPr>
              <a:t>2023/10/20</a:t>
            </a:fld>
            <a:endParaRPr lang="en-US" altLang="ja-JP" dirty="0"/>
          </a:p>
        </p:txBody>
      </p:sp>
      <p:sp>
        <p:nvSpPr>
          <p:cNvPr id="4" name="スライド イメージ プレースホルダー 3">
            <a:extLst>
              <a:ext uri="{FF2B5EF4-FFF2-40B4-BE49-F238E27FC236}">
                <a16:creationId xmlns="" xmlns:a16="http://schemas.microsoft.com/office/drawing/2014/main" id="{48EDE494-06C1-48E3-B79E-C10042602C9D}"/>
              </a:ext>
            </a:extLst>
          </p:cNvPr>
          <p:cNvSpPr>
            <a:spLocks noGrp="1" noRot="1" noChangeAspect="1"/>
          </p:cNvSpPr>
          <p:nvPr>
            <p:ph type="sldImg" idx="2"/>
          </p:nvPr>
        </p:nvSpPr>
        <p:spPr>
          <a:xfrm>
            <a:off x="4114800" y="515938"/>
            <a:ext cx="1789113" cy="2586037"/>
          </a:xfrm>
          <a:prstGeom prst="rect">
            <a:avLst/>
          </a:prstGeom>
          <a:noFill/>
          <a:ln w="12700">
            <a:solidFill>
              <a:prstClr val="black"/>
            </a:solidFill>
          </a:ln>
        </p:spPr>
        <p:txBody>
          <a:bodyPr vert="horz" lIns="92437" tIns="46218" rIns="92437" bIns="46218" rtlCol="0" anchor="ctr"/>
          <a:lstStyle/>
          <a:p>
            <a:pPr lvl="0"/>
            <a:endParaRPr lang="ja-JP" altLang="en-US" noProof="0"/>
          </a:p>
        </p:txBody>
      </p:sp>
      <p:sp>
        <p:nvSpPr>
          <p:cNvPr id="5" name="ノート プレースホルダー 4">
            <a:extLst>
              <a:ext uri="{FF2B5EF4-FFF2-40B4-BE49-F238E27FC236}">
                <a16:creationId xmlns="" xmlns:a16="http://schemas.microsoft.com/office/drawing/2014/main" id="{5A415424-C855-4AD2-B565-FC8A046F8DB4}"/>
              </a:ext>
            </a:extLst>
          </p:cNvPr>
          <p:cNvSpPr>
            <a:spLocks noGrp="1"/>
          </p:cNvSpPr>
          <p:nvPr>
            <p:ph type="body" sz="quarter" idx="3"/>
          </p:nvPr>
        </p:nvSpPr>
        <p:spPr bwMode="auto">
          <a:xfrm>
            <a:off x="1003300" y="3271840"/>
            <a:ext cx="8013700" cy="31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 xmlns:a16="http://schemas.microsoft.com/office/drawing/2014/main" id="{BF1878BE-AA94-4DAF-BA1E-0F1EBE8AD96A}"/>
              </a:ext>
            </a:extLst>
          </p:cNvPr>
          <p:cNvSpPr>
            <a:spLocks noGrp="1"/>
          </p:cNvSpPr>
          <p:nvPr>
            <p:ph type="ftr" sz="quarter" idx="4"/>
          </p:nvPr>
        </p:nvSpPr>
        <p:spPr bwMode="auto">
          <a:xfrm>
            <a:off x="1" y="6542090"/>
            <a:ext cx="4340225"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b" anchorCtr="0" compatLnSpc="1">
            <a:prstTxWarp prst="textNoShape">
              <a:avLst/>
            </a:prstTxWarp>
          </a:bodyPr>
          <a:lstStyle>
            <a:lvl1pPr defTabSz="930786" eaLnBrk="1" hangingPunct="1">
              <a:defRPr sz="1200">
                <a:latin typeface="Calibri" pitchFamily="34" charset="0"/>
                <a:ea typeface="ＭＳ Ｐゴシック" pitchFamily="50" charset="-128"/>
              </a:defRPr>
            </a:lvl1pPr>
          </a:lstStyle>
          <a:p>
            <a:pPr>
              <a:defRPr/>
            </a:pPr>
            <a:endParaRPr lang="ja-JP" altLang="en-US"/>
          </a:p>
        </p:txBody>
      </p:sp>
      <p:sp>
        <p:nvSpPr>
          <p:cNvPr id="7" name="スライド番号プレースホルダー 6">
            <a:extLst>
              <a:ext uri="{FF2B5EF4-FFF2-40B4-BE49-F238E27FC236}">
                <a16:creationId xmlns="" xmlns:a16="http://schemas.microsoft.com/office/drawing/2014/main" id="{6EF6F67F-A101-4578-8200-CE361B42F109}"/>
              </a:ext>
            </a:extLst>
          </p:cNvPr>
          <p:cNvSpPr>
            <a:spLocks noGrp="1"/>
          </p:cNvSpPr>
          <p:nvPr>
            <p:ph type="sldNum" sz="quarter" idx="5"/>
          </p:nvPr>
        </p:nvSpPr>
        <p:spPr bwMode="auto">
          <a:xfrm>
            <a:off x="5675313" y="6542090"/>
            <a:ext cx="4341812" cy="34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112" tIns="46556" rIns="93112" bIns="46556" numCol="1" anchor="b" anchorCtr="0" compatLnSpc="1">
            <a:prstTxWarp prst="textNoShape">
              <a:avLst/>
            </a:prstTxWarp>
          </a:bodyPr>
          <a:lstStyle>
            <a:lvl1pPr algn="r" defTabSz="930786" eaLnBrk="1" hangingPunct="1">
              <a:defRPr sz="1200">
                <a:latin typeface="Calibri" panose="020F0502020204030204" pitchFamily="34" charset="0"/>
              </a:defRPr>
            </a:lvl1pPr>
          </a:lstStyle>
          <a:p>
            <a:pPr>
              <a:defRPr/>
            </a:pPr>
            <a:fld id="{C3F58951-CB6B-45E4-81B8-72F6E41100C0}" type="slidenum">
              <a:rPr lang="ja-JP" altLang="en-US"/>
              <a:pPr>
                <a:defRPr/>
              </a:pPr>
              <a:t>‹#›</a:t>
            </a:fld>
            <a:endParaRPr lang="en-US" altLang="ja-JP" dirty="0"/>
          </a:p>
        </p:txBody>
      </p:sp>
    </p:spTree>
    <p:extLst>
      <p:ext uri="{BB962C8B-B14F-4D97-AF65-F5344CB8AC3E}">
        <p14:creationId xmlns:p14="http://schemas.microsoft.com/office/powerpoint/2010/main" val="38877644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a:extLst>
              <a:ext uri="{FF2B5EF4-FFF2-40B4-BE49-F238E27FC236}">
                <a16:creationId xmlns="" xmlns:a16="http://schemas.microsoft.com/office/drawing/2014/main" id="{D4520BF7-F277-49CC-A55F-E77E555A675B}"/>
              </a:ext>
            </a:extLst>
          </p:cNvPr>
          <p:cNvSpPr>
            <a:spLocks noGrp="1"/>
          </p:cNvSpPr>
          <p:nvPr>
            <p:ph type="dt" sz="half" idx="10"/>
          </p:nvPr>
        </p:nvSpPr>
        <p:spPr/>
        <p:txBody>
          <a:bodyPr/>
          <a:lstStyle>
            <a:lvl1pPr>
              <a:defRPr/>
            </a:lvl1pPr>
          </a:lstStyle>
          <a:p>
            <a:pPr>
              <a:defRPr/>
            </a:pPr>
            <a:fld id="{C06C1D95-5B4E-40AB-96FE-BC9D81316A20}"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9E4D7F42-76B8-4B53-8AB7-72396B22036C}"/>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6BBED3BE-69C1-456E-AACE-55A01A2D325D}"/>
              </a:ext>
            </a:extLst>
          </p:cNvPr>
          <p:cNvSpPr>
            <a:spLocks noGrp="1"/>
          </p:cNvSpPr>
          <p:nvPr>
            <p:ph type="sldNum" sz="quarter" idx="12"/>
          </p:nvPr>
        </p:nvSpPr>
        <p:spPr/>
        <p:txBody>
          <a:bodyPr/>
          <a:lstStyle>
            <a:lvl1pPr>
              <a:defRPr/>
            </a:lvl1pPr>
          </a:lstStyle>
          <a:p>
            <a:pPr>
              <a:defRPr/>
            </a:pPr>
            <a:fld id="{00FF8FAA-9B80-4769-BA33-6FA8FCE5CC03}" type="slidenum">
              <a:rPr lang="ja-JP" altLang="en-US"/>
              <a:pPr>
                <a:defRPr/>
              </a:pPr>
              <a:t>‹#›</a:t>
            </a:fld>
            <a:endParaRPr lang="ja-JP" altLang="en-US"/>
          </a:p>
        </p:txBody>
      </p:sp>
    </p:spTree>
    <p:extLst>
      <p:ext uri="{BB962C8B-B14F-4D97-AF65-F5344CB8AC3E}">
        <p14:creationId xmlns:p14="http://schemas.microsoft.com/office/powerpoint/2010/main" val="3195772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BCB3C0D7-DCFB-4E0A-9EAD-EEEBE02AEB48}"/>
              </a:ext>
            </a:extLst>
          </p:cNvPr>
          <p:cNvSpPr>
            <a:spLocks noGrp="1"/>
          </p:cNvSpPr>
          <p:nvPr>
            <p:ph type="dt" sz="half" idx="10"/>
          </p:nvPr>
        </p:nvSpPr>
        <p:spPr/>
        <p:txBody>
          <a:bodyPr/>
          <a:lstStyle>
            <a:lvl1pPr>
              <a:defRPr/>
            </a:lvl1pPr>
          </a:lstStyle>
          <a:p>
            <a:pPr>
              <a:defRPr/>
            </a:pPr>
            <a:fld id="{E62835CC-028F-47BF-85BB-5B5DD7F2ACAC}"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2A3C6281-517E-4D60-A5AB-4924E8622C5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AD653273-E041-4CEF-80E7-3F58788F172B}"/>
              </a:ext>
            </a:extLst>
          </p:cNvPr>
          <p:cNvSpPr>
            <a:spLocks noGrp="1"/>
          </p:cNvSpPr>
          <p:nvPr>
            <p:ph type="sldNum" sz="quarter" idx="12"/>
          </p:nvPr>
        </p:nvSpPr>
        <p:spPr/>
        <p:txBody>
          <a:bodyPr/>
          <a:lstStyle>
            <a:lvl1pPr>
              <a:defRPr/>
            </a:lvl1pPr>
          </a:lstStyle>
          <a:p>
            <a:pPr>
              <a:defRPr/>
            </a:pPr>
            <a:fld id="{0EE37380-4509-4283-A2D8-5E77238BD64A}" type="slidenum">
              <a:rPr lang="ja-JP" altLang="en-US"/>
              <a:pPr>
                <a:defRPr/>
              </a:pPr>
              <a:t>‹#›</a:t>
            </a:fld>
            <a:endParaRPr lang="ja-JP" altLang="en-US"/>
          </a:p>
        </p:txBody>
      </p:sp>
    </p:spTree>
    <p:extLst>
      <p:ext uri="{BB962C8B-B14F-4D97-AF65-F5344CB8AC3E}">
        <p14:creationId xmlns:p14="http://schemas.microsoft.com/office/powerpoint/2010/main" val="541721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42F5D732-B51E-4E74-99CD-DF704B12DA8B}"/>
              </a:ext>
            </a:extLst>
          </p:cNvPr>
          <p:cNvSpPr>
            <a:spLocks noGrp="1"/>
          </p:cNvSpPr>
          <p:nvPr>
            <p:ph type="dt" sz="half" idx="10"/>
          </p:nvPr>
        </p:nvSpPr>
        <p:spPr/>
        <p:txBody>
          <a:bodyPr/>
          <a:lstStyle>
            <a:lvl1pPr>
              <a:defRPr/>
            </a:lvl1pPr>
          </a:lstStyle>
          <a:p>
            <a:pPr>
              <a:defRPr/>
            </a:pPr>
            <a:fld id="{E90F0319-CA05-4835-A88B-1E330878365B}"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159B0E5E-0962-4816-A64D-A7C8A2EA6B9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40C9E696-F1A9-4F21-A739-D930CAB3D1BE}"/>
              </a:ext>
            </a:extLst>
          </p:cNvPr>
          <p:cNvSpPr>
            <a:spLocks noGrp="1"/>
          </p:cNvSpPr>
          <p:nvPr>
            <p:ph type="sldNum" sz="quarter" idx="12"/>
          </p:nvPr>
        </p:nvSpPr>
        <p:spPr/>
        <p:txBody>
          <a:bodyPr/>
          <a:lstStyle>
            <a:lvl1pPr>
              <a:defRPr/>
            </a:lvl1pPr>
          </a:lstStyle>
          <a:p>
            <a:pPr>
              <a:defRPr/>
            </a:pPr>
            <a:fld id="{AD60AFF8-3C4F-4045-A2FF-E730442993FE}" type="slidenum">
              <a:rPr lang="ja-JP" altLang="en-US"/>
              <a:pPr>
                <a:defRPr/>
              </a:pPr>
              <a:t>‹#›</a:t>
            </a:fld>
            <a:endParaRPr lang="ja-JP" altLang="en-US"/>
          </a:p>
        </p:txBody>
      </p:sp>
    </p:spTree>
    <p:extLst>
      <p:ext uri="{BB962C8B-B14F-4D97-AF65-F5344CB8AC3E}">
        <p14:creationId xmlns:p14="http://schemas.microsoft.com/office/powerpoint/2010/main" val="181544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006C22FF-8069-4F8D-8ACD-274164EDCAD9}"/>
              </a:ext>
            </a:extLst>
          </p:cNvPr>
          <p:cNvSpPr>
            <a:spLocks noGrp="1"/>
          </p:cNvSpPr>
          <p:nvPr>
            <p:ph type="dt" sz="half" idx="10"/>
          </p:nvPr>
        </p:nvSpPr>
        <p:spPr/>
        <p:txBody>
          <a:bodyPr/>
          <a:lstStyle>
            <a:lvl1pPr>
              <a:defRPr/>
            </a:lvl1pPr>
          </a:lstStyle>
          <a:p>
            <a:pPr>
              <a:defRPr/>
            </a:pPr>
            <a:fld id="{7915213A-17B5-48B9-A589-364091AC03F1}"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2D9E116A-EDDA-4EDD-AFAF-03C6FD85DFA4}"/>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B1F4CFDD-B7C9-46CC-A0BA-2F1CFD4CC111}"/>
              </a:ext>
            </a:extLst>
          </p:cNvPr>
          <p:cNvSpPr>
            <a:spLocks noGrp="1"/>
          </p:cNvSpPr>
          <p:nvPr>
            <p:ph type="sldNum" sz="quarter" idx="12"/>
          </p:nvPr>
        </p:nvSpPr>
        <p:spPr/>
        <p:txBody>
          <a:bodyPr/>
          <a:lstStyle>
            <a:lvl1pPr>
              <a:defRPr/>
            </a:lvl1pPr>
          </a:lstStyle>
          <a:p>
            <a:pPr>
              <a:defRPr/>
            </a:pPr>
            <a:fld id="{5D887D6E-7F4E-4623-B91F-0825465DE119}" type="slidenum">
              <a:rPr lang="ja-JP" altLang="en-US"/>
              <a:pPr>
                <a:defRPr/>
              </a:pPr>
              <a:t>‹#›</a:t>
            </a:fld>
            <a:endParaRPr lang="ja-JP" altLang="en-US"/>
          </a:p>
        </p:txBody>
      </p:sp>
    </p:spTree>
    <p:extLst>
      <p:ext uri="{BB962C8B-B14F-4D97-AF65-F5344CB8AC3E}">
        <p14:creationId xmlns:p14="http://schemas.microsoft.com/office/powerpoint/2010/main" val="11112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lang="ja-JP" altLang="en-US"/>
              <a:t>マスター テキストの書式設定</a:t>
            </a:r>
          </a:p>
        </p:txBody>
      </p:sp>
      <p:sp>
        <p:nvSpPr>
          <p:cNvPr id="4" name="日付プレースホルダー 3">
            <a:extLst>
              <a:ext uri="{FF2B5EF4-FFF2-40B4-BE49-F238E27FC236}">
                <a16:creationId xmlns="" xmlns:a16="http://schemas.microsoft.com/office/drawing/2014/main" id="{F0E51F47-36F1-436C-B8A6-8EC12D96C54E}"/>
              </a:ext>
            </a:extLst>
          </p:cNvPr>
          <p:cNvSpPr>
            <a:spLocks noGrp="1"/>
          </p:cNvSpPr>
          <p:nvPr>
            <p:ph type="dt" sz="half" idx="10"/>
          </p:nvPr>
        </p:nvSpPr>
        <p:spPr/>
        <p:txBody>
          <a:bodyPr/>
          <a:lstStyle>
            <a:lvl1pPr>
              <a:defRPr/>
            </a:lvl1pPr>
          </a:lstStyle>
          <a:p>
            <a:pPr>
              <a:defRPr/>
            </a:pPr>
            <a:fld id="{E57C63A9-9F58-487B-83EC-CF9B4B727CD8}"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696A0487-DEAF-49E3-85B3-0AAC3C0FF58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CF8BE072-75B6-4B64-84F6-A15BBA12CEC5}"/>
              </a:ext>
            </a:extLst>
          </p:cNvPr>
          <p:cNvSpPr>
            <a:spLocks noGrp="1"/>
          </p:cNvSpPr>
          <p:nvPr>
            <p:ph type="sldNum" sz="quarter" idx="12"/>
          </p:nvPr>
        </p:nvSpPr>
        <p:spPr/>
        <p:txBody>
          <a:bodyPr/>
          <a:lstStyle>
            <a:lvl1pPr>
              <a:defRPr/>
            </a:lvl1pPr>
          </a:lstStyle>
          <a:p>
            <a:pPr>
              <a:defRPr/>
            </a:pPr>
            <a:fld id="{9307424D-B608-4B67-A891-091CBFC4FB5C}" type="slidenum">
              <a:rPr lang="ja-JP" altLang="en-US"/>
              <a:pPr>
                <a:defRPr/>
              </a:pPr>
              <a:t>‹#›</a:t>
            </a:fld>
            <a:endParaRPr lang="ja-JP" altLang="en-US"/>
          </a:p>
        </p:txBody>
      </p:sp>
    </p:spTree>
    <p:extLst>
      <p:ext uri="{BB962C8B-B14F-4D97-AF65-F5344CB8AC3E}">
        <p14:creationId xmlns:p14="http://schemas.microsoft.com/office/powerpoint/2010/main" val="311737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 xmlns:a16="http://schemas.microsoft.com/office/drawing/2014/main" id="{A115990B-2182-4012-826B-EB6E13E1BB76}"/>
              </a:ext>
            </a:extLst>
          </p:cNvPr>
          <p:cNvSpPr>
            <a:spLocks noGrp="1"/>
          </p:cNvSpPr>
          <p:nvPr>
            <p:ph type="dt" sz="half" idx="10"/>
          </p:nvPr>
        </p:nvSpPr>
        <p:spPr/>
        <p:txBody>
          <a:bodyPr/>
          <a:lstStyle>
            <a:lvl1pPr>
              <a:defRPr/>
            </a:lvl1pPr>
          </a:lstStyle>
          <a:p>
            <a:pPr>
              <a:defRPr/>
            </a:pPr>
            <a:fld id="{0CE33E41-8DCB-4AEA-833B-2BF13E3F1565}" type="datetimeFigureOut">
              <a:rPr lang="ja-JP" altLang="en-US"/>
              <a:pPr>
                <a:defRPr/>
              </a:pPr>
              <a:t>2023/10/20</a:t>
            </a:fld>
            <a:endParaRPr lang="ja-JP" altLang="en-US"/>
          </a:p>
        </p:txBody>
      </p:sp>
      <p:sp>
        <p:nvSpPr>
          <p:cNvPr id="6" name="フッター プレースホルダー 4">
            <a:extLst>
              <a:ext uri="{FF2B5EF4-FFF2-40B4-BE49-F238E27FC236}">
                <a16:creationId xmlns="" xmlns:a16="http://schemas.microsoft.com/office/drawing/2014/main" id="{A1B20CE9-01A6-432D-BA72-BA6455AE0E98}"/>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F00ECC23-D4BC-42D9-B734-B1F4A26A4641}"/>
              </a:ext>
            </a:extLst>
          </p:cNvPr>
          <p:cNvSpPr>
            <a:spLocks noGrp="1"/>
          </p:cNvSpPr>
          <p:nvPr>
            <p:ph type="sldNum" sz="quarter" idx="12"/>
          </p:nvPr>
        </p:nvSpPr>
        <p:spPr/>
        <p:txBody>
          <a:bodyPr/>
          <a:lstStyle>
            <a:lvl1pPr>
              <a:defRPr/>
            </a:lvl1pPr>
          </a:lstStyle>
          <a:p>
            <a:pPr>
              <a:defRPr/>
            </a:pPr>
            <a:fld id="{51956FC9-7021-475A-A784-B4D162F10532}" type="slidenum">
              <a:rPr lang="ja-JP" altLang="en-US"/>
              <a:pPr>
                <a:defRPr/>
              </a:pPr>
              <a:t>‹#›</a:t>
            </a:fld>
            <a:endParaRPr lang="ja-JP" altLang="en-US"/>
          </a:p>
        </p:txBody>
      </p:sp>
    </p:spTree>
    <p:extLst>
      <p:ext uri="{BB962C8B-B14F-4D97-AF65-F5344CB8AC3E}">
        <p14:creationId xmlns:p14="http://schemas.microsoft.com/office/powerpoint/2010/main" val="374001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a:extLst>
              <a:ext uri="{FF2B5EF4-FFF2-40B4-BE49-F238E27FC236}">
                <a16:creationId xmlns="" xmlns:a16="http://schemas.microsoft.com/office/drawing/2014/main" id="{3D715E72-F6E1-45AD-8953-56E611866F5C}"/>
              </a:ext>
            </a:extLst>
          </p:cNvPr>
          <p:cNvSpPr>
            <a:spLocks noGrp="1"/>
          </p:cNvSpPr>
          <p:nvPr>
            <p:ph type="dt" sz="half" idx="10"/>
          </p:nvPr>
        </p:nvSpPr>
        <p:spPr/>
        <p:txBody>
          <a:bodyPr/>
          <a:lstStyle>
            <a:lvl1pPr>
              <a:defRPr/>
            </a:lvl1pPr>
          </a:lstStyle>
          <a:p>
            <a:pPr>
              <a:defRPr/>
            </a:pPr>
            <a:fld id="{DC23C000-3F76-4C70-84B1-0A9A2DD6694A}" type="datetimeFigureOut">
              <a:rPr lang="ja-JP" altLang="en-US"/>
              <a:pPr>
                <a:defRPr/>
              </a:pPr>
              <a:t>2023/10/20</a:t>
            </a:fld>
            <a:endParaRPr lang="ja-JP" altLang="en-US"/>
          </a:p>
        </p:txBody>
      </p:sp>
      <p:sp>
        <p:nvSpPr>
          <p:cNvPr id="8" name="フッター プレースホルダー 4">
            <a:extLst>
              <a:ext uri="{FF2B5EF4-FFF2-40B4-BE49-F238E27FC236}">
                <a16:creationId xmlns="" xmlns:a16="http://schemas.microsoft.com/office/drawing/2014/main" id="{6B088408-D230-4932-A952-6EEEE73953D5}"/>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a:extLst>
              <a:ext uri="{FF2B5EF4-FFF2-40B4-BE49-F238E27FC236}">
                <a16:creationId xmlns="" xmlns:a16="http://schemas.microsoft.com/office/drawing/2014/main" id="{74A3D29F-4F45-42F9-8219-2040FDFB04B9}"/>
              </a:ext>
            </a:extLst>
          </p:cNvPr>
          <p:cNvSpPr>
            <a:spLocks noGrp="1"/>
          </p:cNvSpPr>
          <p:nvPr>
            <p:ph type="sldNum" sz="quarter" idx="12"/>
          </p:nvPr>
        </p:nvSpPr>
        <p:spPr/>
        <p:txBody>
          <a:bodyPr/>
          <a:lstStyle>
            <a:lvl1pPr>
              <a:defRPr/>
            </a:lvl1pPr>
          </a:lstStyle>
          <a:p>
            <a:pPr>
              <a:defRPr/>
            </a:pPr>
            <a:fld id="{55D989BA-E65E-4477-AC68-B131A226D114}" type="slidenum">
              <a:rPr lang="ja-JP" altLang="en-US"/>
              <a:pPr>
                <a:defRPr/>
              </a:pPr>
              <a:t>‹#›</a:t>
            </a:fld>
            <a:endParaRPr lang="ja-JP" altLang="en-US"/>
          </a:p>
        </p:txBody>
      </p:sp>
    </p:spTree>
    <p:extLst>
      <p:ext uri="{BB962C8B-B14F-4D97-AF65-F5344CB8AC3E}">
        <p14:creationId xmlns:p14="http://schemas.microsoft.com/office/powerpoint/2010/main" val="301958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a:extLst>
              <a:ext uri="{FF2B5EF4-FFF2-40B4-BE49-F238E27FC236}">
                <a16:creationId xmlns="" xmlns:a16="http://schemas.microsoft.com/office/drawing/2014/main" id="{9586E152-6DFF-4235-BC9D-05CEB1379193}"/>
              </a:ext>
            </a:extLst>
          </p:cNvPr>
          <p:cNvSpPr>
            <a:spLocks noGrp="1"/>
          </p:cNvSpPr>
          <p:nvPr>
            <p:ph type="dt" sz="half" idx="10"/>
          </p:nvPr>
        </p:nvSpPr>
        <p:spPr/>
        <p:txBody>
          <a:bodyPr/>
          <a:lstStyle>
            <a:lvl1pPr>
              <a:defRPr/>
            </a:lvl1pPr>
          </a:lstStyle>
          <a:p>
            <a:pPr>
              <a:defRPr/>
            </a:pPr>
            <a:fld id="{118CDDE0-FEAE-4ECA-B219-BE74FEC586CE}" type="datetimeFigureOut">
              <a:rPr lang="ja-JP" altLang="en-US"/>
              <a:pPr>
                <a:defRPr/>
              </a:pPr>
              <a:t>2023/10/20</a:t>
            </a:fld>
            <a:endParaRPr lang="ja-JP" altLang="en-US"/>
          </a:p>
        </p:txBody>
      </p:sp>
      <p:sp>
        <p:nvSpPr>
          <p:cNvPr id="4" name="フッター プレースホルダー 4">
            <a:extLst>
              <a:ext uri="{FF2B5EF4-FFF2-40B4-BE49-F238E27FC236}">
                <a16:creationId xmlns="" xmlns:a16="http://schemas.microsoft.com/office/drawing/2014/main" id="{19073131-91F3-4FDE-AAB3-4BB8C59427B4}"/>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a:extLst>
              <a:ext uri="{FF2B5EF4-FFF2-40B4-BE49-F238E27FC236}">
                <a16:creationId xmlns="" xmlns:a16="http://schemas.microsoft.com/office/drawing/2014/main" id="{8F6F6B57-54E2-4D18-A2C1-4DC79B8D9C09}"/>
              </a:ext>
            </a:extLst>
          </p:cNvPr>
          <p:cNvSpPr>
            <a:spLocks noGrp="1"/>
          </p:cNvSpPr>
          <p:nvPr>
            <p:ph type="sldNum" sz="quarter" idx="12"/>
          </p:nvPr>
        </p:nvSpPr>
        <p:spPr/>
        <p:txBody>
          <a:bodyPr/>
          <a:lstStyle>
            <a:lvl1pPr>
              <a:defRPr/>
            </a:lvl1pPr>
          </a:lstStyle>
          <a:p>
            <a:pPr>
              <a:defRPr/>
            </a:pPr>
            <a:fld id="{951BFBAB-9DD4-4F93-8AD7-3F169E9D7BF5}" type="slidenum">
              <a:rPr lang="ja-JP" altLang="en-US"/>
              <a:pPr>
                <a:defRPr/>
              </a:pPr>
              <a:t>‹#›</a:t>
            </a:fld>
            <a:endParaRPr lang="ja-JP" altLang="en-US"/>
          </a:p>
        </p:txBody>
      </p:sp>
    </p:spTree>
    <p:extLst>
      <p:ext uri="{BB962C8B-B14F-4D97-AF65-F5344CB8AC3E}">
        <p14:creationId xmlns:p14="http://schemas.microsoft.com/office/powerpoint/2010/main" val="259270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a:extLst>
              <a:ext uri="{FF2B5EF4-FFF2-40B4-BE49-F238E27FC236}">
                <a16:creationId xmlns="" xmlns:a16="http://schemas.microsoft.com/office/drawing/2014/main" id="{4DB69413-90AB-4B60-BC26-AF1390BBAEC4}"/>
              </a:ext>
            </a:extLst>
          </p:cNvPr>
          <p:cNvSpPr>
            <a:spLocks noGrp="1"/>
          </p:cNvSpPr>
          <p:nvPr>
            <p:ph type="dt" sz="half" idx="10"/>
          </p:nvPr>
        </p:nvSpPr>
        <p:spPr/>
        <p:txBody>
          <a:bodyPr/>
          <a:lstStyle>
            <a:lvl1pPr>
              <a:defRPr/>
            </a:lvl1pPr>
          </a:lstStyle>
          <a:p>
            <a:pPr>
              <a:defRPr/>
            </a:pPr>
            <a:fld id="{15741F02-2BCB-44D1-94C7-405B8C92639E}" type="datetimeFigureOut">
              <a:rPr lang="ja-JP" altLang="en-US"/>
              <a:pPr>
                <a:defRPr/>
              </a:pPr>
              <a:t>2023/10/20</a:t>
            </a:fld>
            <a:endParaRPr lang="ja-JP" altLang="en-US"/>
          </a:p>
        </p:txBody>
      </p:sp>
      <p:sp>
        <p:nvSpPr>
          <p:cNvPr id="3" name="フッター プレースホルダー 4">
            <a:extLst>
              <a:ext uri="{FF2B5EF4-FFF2-40B4-BE49-F238E27FC236}">
                <a16:creationId xmlns="" xmlns:a16="http://schemas.microsoft.com/office/drawing/2014/main" id="{80658B43-23C1-45ED-A521-E896DED552D1}"/>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a:extLst>
              <a:ext uri="{FF2B5EF4-FFF2-40B4-BE49-F238E27FC236}">
                <a16:creationId xmlns="" xmlns:a16="http://schemas.microsoft.com/office/drawing/2014/main" id="{28476856-D539-4B69-9094-FED4C50A8BFC}"/>
              </a:ext>
            </a:extLst>
          </p:cNvPr>
          <p:cNvSpPr>
            <a:spLocks noGrp="1"/>
          </p:cNvSpPr>
          <p:nvPr>
            <p:ph type="sldNum" sz="quarter" idx="12"/>
          </p:nvPr>
        </p:nvSpPr>
        <p:spPr/>
        <p:txBody>
          <a:bodyPr/>
          <a:lstStyle>
            <a:lvl1pPr>
              <a:defRPr/>
            </a:lvl1pPr>
          </a:lstStyle>
          <a:p>
            <a:pPr>
              <a:defRPr/>
            </a:pPr>
            <a:fld id="{2E178AF0-7A04-4374-B365-8560E65E2F6F}" type="slidenum">
              <a:rPr lang="ja-JP" altLang="en-US"/>
              <a:pPr>
                <a:defRPr/>
              </a:pPr>
              <a:t>‹#›</a:t>
            </a:fld>
            <a:endParaRPr lang="ja-JP" altLang="en-US"/>
          </a:p>
        </p:txBody>
      </p:sp>
    </p:spTree>
    <p:extLst>
      <p:ext uri="{BB962C8B-B14F-4D97-AF65-F5344CB8AC3E}">
        <p14:creationId xmlns:p14="http://schemas.microsoft.com/office/powerpoint/2010/main" val="986884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3">
            <a:extLst>
              <a:ext uri="{FF2B5EF4-FFF2-40B4-BE49-F238E27FC236}">
                <a16:creationId xmlns="" xmlns:a16="http://schemas.microsoft.com/office/drawing/2014/main" id="{FB0E1C14-45E7-4971-BD6C-5E344AC3B235}"/>
              </a:ext>
            </a:extLst>
          </p:cNvPr>
          <p:cNvSpPr>
            <a:spLocks noGrp="1"/>
          </p:cNvSpPr>
          <p:nvPr>
            <p:ph type="dt" sz="half" idx="10"/>
          </p:nvPr>
        </p:nvSpPr>
        <p:spPr/>
        <p:txBody>
          <a:bodyPr/>
          <a:lstStyle>
            <a:lvl1pPr>
              <a:defRPr/>
            </a:lvl1pPr>
          </a:lstStyle>
          <a:p>
            <a:pPr>
              <a:defRPr/>
            </a:pPr>
            <a:fld id="{294427BC-F4DB-47B6-B979-D3EF9396B596}" type="datetimeFigureOut">
              <a:rPr lang="ja-JP" altLang="en-US"/>
              <a:pPr>
                <a:defRPr/>
              </a:pPr>
              <a:t>2023/10/20</a:t>
            </a:fld>
            <a:endParaRPr lang="ja-JP" altLang="en-US"/>
          </a:p>
        </p:txBody>
      </p:sp>
      <p:sp>
        <p:nvSpPr>
          <p:cNvPr id="6" name="フッター プレースホルダー 4">
            <a:extLst>
              <a:ext uri="{FF2B5EF4-FFF2-40B4-BE49-F238E27FC236}">
                <a16:creationId xmlns="" xmlns:a16="http://schemas.microsoft.com/office/drawing/2014/main" id="{D6957424-091B-44C8-BA25-2BE369E5CA23}"/>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E8D85DBB-B419-43A6-A9B7-F307695BC05C}"/>
              </a:ext>
            </a:extLst>
          </p:cNvPr>
          <p:cNvSpPr>
            <a:spLocks noGrp="1"/>
          </p:cNvSpPr>
          <p:nvPr>
            <p:ph type="sldNum" sz="quarter" idx="12"/>
          </p:nvPr>
        </p:nvSpPr>
        <p:spPr/>
        <p:txBody>
          <a:bodyPr/>
          <a:lstStyle>
            <a:lvl1pPr>
              <a:defRPr/>
            </a:lvl1pPr>
          </a:lstStyle>
          <a:p>
            <a:pPr>
              <a:defRPr/>
            </a:pPr>
            <a:fld id="{70C47A31-BA05-4708-A0F4-492178585E22}" type="slidenum">
              <a:rPr lang="ja-JP" altLang="en-US"/>
              <a:pPr>
                <a:defRPr/>
              </a:pPr>
              <a:t>‹#›</a:t>
            </a:fld>
            <a:endParaRPr lang="ja-JP" altLang="en-US"/>
          </a:p>
        </p:txBody>
      </p:sp>
    </p:spTree>
    <p:extLst>
      <p:ext uri="{BB962C8B-B14F-4D97-AF65-F5344CB8AC3E}">
        <p14:creationId xmlns:p14="http://schemas.microsoft.com/office/powerpoint/2010/main" val="246703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normAutofit/>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pPr lvl="0"/>
            <a:endParaRPr lang="ja-JP" altLang="en-US" noProof="0"/>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ja-JP" altLang="en-US"/>
              <a:t>マスター テキストの書式設定</a:t>
            </a:r>
          </a:p>
        </p:txBody>
      </p:sp>
      <p:sp>
        <p:nvSpPr>
          <p:cNvPr id="5" name="日付プレースホルダー 3">
            <a:extLst>
              <a:ext uri="{FF2B5EF4-FFF2-40B4-BE49-F238E27FC236}">
                <a16:creationId xmlns="" xmlns:a16="http://schemas.microsoft.com/office/drawing/2014/main" id="{A6ACBE14-BAD9-4863-B83C-2954C30CD844}"/>
              </a:ext>
            </a:extLst>
          </p:cNvPr>
          <p:cNvSpPr>
            <a:spLocks noGrp="1"/>
          </p:cNvSpPr>
          <p:nvPr>
            <p:ph type="dt" sz="half" idx="10"/>
          </p:nvPr>
        </p:nvSpPr>
        <p:spPr/>
        <p:txBody>
          <a:bodyPr/>
          <a:lstStyle>
            <a:lvl1pPr>
              <a:defRPr/>
            </a:lvl1pPr>
          </a:lstStyle>
          <a:p>
            <a:pPr>
              <a:defRPr/>
            </a:pPr>
            <a:fld id="{1C9B3332-1E40-4979-9310-2E7EC939F7F0}" type="datetimeFigureOut">
              <a:rPr lang="ja-JP" altLang="en-US"/>
              <a:pPr>
                <a:defRPr/>
              </a:pPr>
              <a:t>2023/10/20</a:t>
            </a:fld>
            <a:endParaRPr lang="ja-JP" altLang="en-US"/>
          </a:p>
        </p:txBody>
      </p:sp>
      <p:sp>
        <p:nvSpPr>
          <p:cNvPr id="6" name="フッター プレースホルダー 4">
            <a:extLst>
              <a:ext uri="{FF2B5EF4-FFF2-40B4-BE49-F238E27FC236}">
                <a16:creationId xmlns="" xmlns:a16="http://schemas.microsoft.com/office/drawing/2014/main" id="{6387D177-6D0D-4703-8E4C-0F28952A7832}"/>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a:extLst>
              <a:ext uri="{FF2B5EF4-FFF2-40B4-BE49-F238E27FC236}">
                <a16:creationId xmlns="" xmlns:a16="http://schemas.microsoft.com/office/drawing/2014/main" id="{0F0E958A-EDEA-4A7F-98E2-36D699CAC6FF}"/>
              </a:ext>
            </a:extLst>
          </p:cNvPr>
          <p:cNvSpPr>
            <a:spLocks noGrp="1"/>
          </p:cNvSpPr>
          <p:nvPr>
            <p:ph type="sldNum" sz="quarter" idx="12"/>
          </p:nvPr>
        </p:nvSpPr>
        <p:spPr/>
        <p:txBody>
          <a:bodyPr/>
          <a:lstStyle>
            <a:lvl1pPr>
              <a:defRPr/>
            </a:lvl1pPr>
          </a:lstStyle>
          <a:p>
            <a:pPr>
              <a:defRPr/>
            </a:pPr>
            <a:fld id="{7B653AB2-90D2-43DC-9425-05F8750AD4FB}" type="slidenum">
              <a:rPr lang="ja-JP" altLang="en-US"/>
              <a:pPr>
                <a:defRPr/>
              </a:pPr>
              <a:t>‹#›</a:t>
            </a:fld>
            <a:endParaRPr lang="ja-JP" altLang="en-US"/>
          </a:p>
        </p:txBody>
      </p:sp>
    </p:spTree>
    <p:extLst>
      <p:ext uri="{BB962C8B-B14F-4D97-AF65-F5344CB8AC3E}">
        <p14:creationId xmlns:p14="http://schemas.microsoft.com/office/powerpoint/2010/main" val="16452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34000"/>
          </a:schemeClr>
        </a:solidFill>
        <a:effectLst/>
      </p:bgPr>
    </p:bg>
    <p:spTree>
      <p:nvGrpSpPr>
        <p:cNvPr id="1" name=""/>
        <p:cNvGrpSpPr/>
        <p:nvPr/>
      </p:nvGrpSpPr>
      <p:grpSpPr>
        <a:xfrm>
          <a:off x="0" y="0"/>
          <a:ext cx="0" cy="0"/>
          <a:chOff x="0" y="0"/>
          <a:chExt cx="0" cy="0"/>
        </a:xfrm>
      </p:grpSpPr>
      <p:sp>
        <p:nvSpPr>
          <p:cNvPr id="1026" name="タイトル プレースホルダー 1">
            <a:extLst>
              <a:ext uri="{FF2B5EF4-FFF2-40B4-BE49-F238E27FC236}">
                <a16:creationId xmlns="" xmlns:a16="http://schemas.microsoft.com/office/drawing/2014/main" id="{CC30C211-C0FF-4DC6-8363-21A3C2A2B0D6}"/>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a:extLst>
              <a:ext uri="{FF2B5EF4-FFF2-40B4-BE49-F238E27FC236}">
                <a16:creationId xmlns="" xmlns:a16="http://schemas.microsoft.com/office/drawing/2014/main" id="{276F1DEB-3974-473C-9487-71735E00E8E6}"/>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 xmlns:a16="http://schemas.microsoft.com/office/drawing/2014/main" id="{1CCCCDBE-02B0-4329-B72F-9E340E76881C}"/>
              </a:ext>
            </a:extLst>
          </p:cNvPr>
          <p:cNvSpPr>
            <a:spLocks noGrp="1"/>
          </p:cNvSpPr>
          <p:nvPr>
            <p:ph type="dt" sz="half" idx="2"/>
          </p:nvPr>
        </p:nvSpPr>
        <p:spPr>
          <a:xfrm>
            <a:off x="342900" y="9182100"/>
            <a:ext cx="1600200" cy="525463"/>
          </a:xfrm>
          <a:prstGeom prst="rect">
            <a:avLst/>
          </a:prstGeom>
        </p:spPr>
        <p:txBody>
          <a:bodyPr vert="horz" lIns="91440" tIns="45720" rIns="91440" bIns="45720" rtlCol="0" anchor="ctr"/>
          <a:lstStyle>
            <a:lvl1pPr algn="l" eaLnBrk="1" fontAlgn="auto" hangingPunct="1">
              <a:spcBef>
                <a:spcPts val="0"/>
              </a:spcBef>
              <a:spcAft>
                <a:spcPts val="0"/>
              </a:spcAft>
              <a:defRPr sz="1300">
                <a:solidFill>
                  <a:schemeClr val="tx1">
                    <a:tint val="75000"/>
                  </a:schemeClr>
                </a:solidFill>
                <a:latin typeface="+mn-lt"/>
                <a:ea typeface="+mn-ea"/>
              </a:defRPr>
            </a:lvl1pPr>
          </a:lstStyle>
          <a:p>
            <a:pPr>
              <a:defRPr/>
            </a:pPr>
            <a:fld id="{105F67D3-4ED4-4DF5-B5C0-C565B95EE172}" type="datetimeFigureOut">
              <a:rPr lang="ja-JP" altLang="en-US"/>
              <a:pPr>
                <a:defRPr/>
              </a:pPr>
              <a:t>2023/10/20</a:t>
            </a:fld>
            <a:endParaRPr lang="ja-JP" altLang="en-US"/>
          </a:p>
        </p:txBody>
      </p:sp>
      <p:sp>
        <p:nvSpPr>
          <p:cNvPr id="5" name="フッター プレースホルダー 4">
            <a:extLst>
              <a:ext uri="{FF2B5EF4-FFF2-40B4-BE49-F238E27FC236}">
                <a16:creationId xmlns="" xmlns:a16="http://schemas.microsoft.com/office/drawing/2014/main" id="{F0E895FA-CF23-41AC-8DA7-176A8C1E7B4D}"/>
              </a:ext>
            </a:extLst>
          </p:cNvPr>
          <p:cNvSpPr>
            <a:spLocks noGrp="1"/>
          </p:cNvSpPr>
          <p:nvPr>
            <p:ph type="ftr" sz="quarter" idx="3"/>
          </p:nvPr>
        </p:nvSpPr>
        <p:spPr>
          <a:xfrm>
            <a:off x="2343150" y="9182100"/>
            <a:ext cx="2171700" cy="525463"/>
          </a:xfrm>
          <a:prstGeom prst="rect">
            <a:avLst/>
          </a:prstGeom>
        </p:spPr>
        <p:txBody>
          <a:bodyPr vert="horz" lIns="91440" tIns="45720" rIns="91440" bIns="45720" rtlCol="0" anchor="ctr"/>
          <a:lstStyle>
            <a:lvl1pPr algn="ctr" eaLnBrk="1" fontAlgn="auto" hangingPunct="1">
              <a:spcBef>
                <a:spcPts val="0"/>
              </a:spcBef>
              <a:spcAft>
                <a:spcPts val="0"/>
              </a:spcAft>
              <a:defRPr sz="1300">
                <a:solidFill>
                  <a:schemeClr val="tx1">
                    <a:tint val="75000"/>
                  </a:schemeClr>
                </a:solidFill>
                <a:latin typeface="+mn-lt"/>
                <a:ea typeface="+mn-ea"/>
              </a:defRPr>
            </a:lvl1pPr>
          </a:lstStyle>
          <a:p>
            <a:pPr>
              <a:defRPr/>
            </a:pPr>
            <a:endParaRPr lang="ja-JP" altLang="en-US"/>
          </a:p>
        </p:txBody>
      </p:sp>
      <p:sp>
        <p:nvSpPr>
          <p:cNvPr id="6" name="スライド番号プレースホルダー 5">
            <a:extLst>
              <a:ext uri="{FF2B5EF4-FFF2-40B4-BE49-F238E27FC236}">
                <a16:creationId xmlns="" xmlns:a16="http://schemas.microsoft.com/office/drawing/2014/main" id="{376A98FD-A0EA-4B2A-8A28-72D5558EBE5D}"/>
              </a:ext>
            </a:extLst>
          </p:cNvPr>
          <p:cNvSpPr>
            <a:spLocks noGrp="1"/>
          </p:cNvSpPr>
          <p:nvPr>
            <p:ph type="sldNum" sz="quarter" idx="4"/>
          </p:nvPr>
        </p:nvSpPr>
        <p:spPr>
          <a:xfrm>
            <a:off x="4914900" y="9182100"/>
            <a:ext cx="1600200" cy="52546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300">
                <a:solidFill>
                  <a:srgbClr val="898989"/>
                </a:solidFill>
                <a:latin typeface="Calibri" panose="020F0502020204030204" pitchFamily="34" charset="0"/>
              </a:defRPr>
            </a:lvl1pPr>
          </a:lstStyle>
          <a:p>
            <a:pPr>
              <a:defRPr/>
            </a:pPr>
            <a:fld id="{C2CCAE38-FACC-474C-85D0-27F092F6B47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700" kern="1200">
          <a:solidFill>
            <a:schemeClr val="tx1"/>
          </a:solidFill>
          <a:latin typeface="+mj-lt"/>
          <a:ea typeface="+mj-ea"/>
          <a:cs typeface="+mj-cs"/>
        </a:defRPr>
      </a:lvl1pPr>
      <a:lvl2pPr algn="ctr" rtl="0" eaLnBrk="0" fontAlgn="base" hangingPunct="0">
        <a:spcBef>
          <a:spcPct val="0"/>
        </a:spcBef>
        <a:spcAft>
          <a:spcPct val="0"/>
        </a:spcAft>
        <a:defRPr kumimoji="1" sz="47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7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7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700">
          <a:solidFill>
            <a:schemeClr val="tx1"/>
          </a:solidFill>
          <a:latin typeface="Calibri" pitchFamily="34" charset="0"/>
          <a:ea typeface="ＭＳ Ｐゴシック" charset="-128"/>
        </a:defRPr>
      </a:lvl5pPr>
      <a:lvl6pPr marL="495285" algn="ctr" rtl="0" fontAlgn="base">
        <a:spcBef>
          <a:spcPct val="0"/>
        </a:spcBef>
        <a:spcAft>
          <a:spcPct val="0"/>
        </a:spcAft>
        <a:defRPr kumimoji="1" sz="4767">
          <a:solidFill>
            <a:schemeClr val="tx1"/>
          </a:solidFill>
          <a:latin typeface="Calibri" pitchFamily="34" charset="0"/>
          <a:ea typeface="ＭＳ Ｐゴシック" charset="-128"/>
        </a:defRPr>
      </a:lvl6pPr>
      <a:lvl7pPr marL="990570" algn="ctr" rtl="0" fontAlgn="base">
        <a:spcBef>
          <a:spcPct val="0"/>
        </a:spcBef>
        <a:spcAft>
          <a:spcPct val="0"/>
        </a:spcAft>
        <a:defRPr kumimoji="1" sz="4767">
          <a:solidFill>
            <a:schemeClr val="tx1"/>
          </a:solidFill>
          <a:latin typeface="Calibri" pitchFamily="34" charset="0"/>
          <a:ea typeface="ＭＳ Ｐゴシック" charset="-128"/>
        </a:defRPr>
      </a:lvl7pPr>
      <a:lvl8pPr marL="1485854" algn="ctr" rtl="0" fontAlgn="base">
        <a:spcBef>
          <a:spcPct val="0"/>
        </a:spcBef>
        <a:spcAft>
          <a:spcPct val="0"/>
        </a:spcAft>
        <a:defRPr kumimoji="1" sz="4767">
          <a:solidFill>
            <a:schemeClr val="tx1"/>
          </a:solidFill>
          <a:latin typeface="Calibri" pitchFamily="34" charset="0"/>
          <a:ea typeface="ＭＳ Ｐゴシック" charset="-128"/>
        </a:defRPr>
      </a:lvl8pPr>
      <a:lvl9pPr marL="1981139" algn="ctr" rtl="0" fontAlgn="base">
        <a:spcBef>
          <a:spcPct val="0"/>
        </a:spcBef>
        <a:spcAft>
          <a:spcPct val="0"/>
        </a:spcAft>
        <a:defRPr kumimoji="1" sz="4767">
          <a:solidFill>
            <a:schemeClr val="tx1"/>
          </a:solidFill>
          <a:latin typeface="Calibri" pitchFamily="34" charset="0"/>
          <a:ea typeface="ＭＳ Ｐゴシック" charset="-128"/>
        </a:defRPr>
      </a:lvl9pPr>
    </p:titleStyle>
    <p:bodyStyle>
      <a:lvl1pPr marL="369888" indent="-369888" algn="l" rtl="0" eaLnBrk="0" fontAlgn="base" hangingPunct="0">
        <a:spcBef>
          <a:spcPct val="20000"/>
        </a:spcBef>
        <a:spcAft>
          <a:spcPct val="0"/>
        </a:spcAft>
        <a:buFont typeface="Arial" panose="020B0604020202020204" pitchFamily="34" charset="0"/>
        <a:buChar char="•"/>
        <a:defRPr kumimoji="1" sz="3400" kern="1200">
          <a:solidFill>
            <a:schemeClr val="tx1"/>
          </a:solidFill>
          <a:latin typeface="+mn-lt"/>
          <a:ea typeface="+mn-ea"/>
          <a:cs typeface="+mn-cs"/>
        </a:defRPr>
      </a:lvl1pPr>
      <a:lvl2pPr marL="803275" indent="-307975" algn="l" rtl="0" eaLnBrk="0" fontAlgn="base" hangingPunct="0">
        <a:spcBef>
          <a:spcPct val="20000"/>
        </a:spcBef>
        <a:spcAft>
          <a:spcPct val="0"/>
        </a:spcAft>
        <a:buFont typeface="Arial" panose="020B0604020202020204" pitchFamily="34" charset="0"/>
        <a:buChar char="–"/>
        <a:defRPr kumimoji="1" sz="3000" kern="1200">
          <a:solidFill>
            <a:schemeClr val="tx1"/>
          </a:solidFill>
          <a:latin typeface="+mn-lt"/>
          <a:ea typeface="+mn-ea"/>
          <a:cs typeface="+mn-cs"/>
        </a:defRPr>
      </a:lvl2pPr>
      <a:lvl3pPr marL="1236663" indent="-246063" algn="l"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n-cs"/>
        </a:defRPr>
      </a:lvl3pPr>
      <a:lvl4pPr marL="1731963" indent="-246063" algn="l"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4pPr>
      <a:lvl5pPr marL="2227263" indent="-246063" algn="l" rtl="0" eaLnBrk="0" fontAlgn="base" hangingPunct="0">
        <a:spcBef>
          <a:spcPct val="20000"/>
        </a:spcBef>
        <a:spcAft>
          <a:spcPct val="0"/>
        </a:spcAft>
        <a:buFont typeface="Arial" panose="020B0604020202020204" pitchFamily="34" charset="0"/>
        <a:buChar char="»"/>
        <a:defRPr kumimoji="1" sz="2100"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3" name="図 10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07477" y="8849618"/>
            <a:ext cx="1029093" cy="1036632"/>
          </a:xfrm>
          <a:prstGeom prst="rect">
            <a:avLst/>
          </a:prstGeom>
        </p:spPr>
      </p:pic>
      <p:sp>
        <p:nvSpPr>
          <p:cNvPr id="1030" name="角丸四角形吹き出し 1029"/>
          <p:cNvSpPr/>
          <p:nvPr/>
        </p:nvSpPr>
        <p:spPr>
          <a:xfrm>
            <a:off x="-2483305" y="1744236"/>
            <a:ext cx="449585" cy="1327893"/>
          </a:xfrm>
          <a:prstGeom prst="wedgeRoundRectCallout">
            <a:avLst>
              <a:gd name="adj1" fmla="val 35726"/>
              <a:gd name="adj2" fmla="val 60711"/>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図 1025"/>
          <p:cNvPicPr>
            <a:picLocks noChangeAspect="1"/>
          </p:cNvPicPr>
          <p:nvPr/>
        </p:nvPicPr>
        <p:blipFill>
          <a:blip r:embed="rId3"/>
          <a:stretch>
            <a:fillRect/>
          </a:stretch>
        </p:blipFill>
        <p:spPr>
          <a:xfrm>
            <a:off x="2245769" y="3491789"/>
            <a:ext cx="2325003" cy="1741509"/>
          </a:xfrm>
          <a:prstGeom prst="rect">
            <a:avLst/>
          </a:prstGeom>
        </p:spPr>
      </p:pic>
      <p:pic>
        <p:nvPicPr>
          <p:cNvPr id="1034" name="Picture 4" descr="冷え性 に対する画像結果"/>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07169" y="2135448"/>
            <a:ext cx="1114425" cy="1714500"/>
          </a:xfrm>
          <a:prstGeom prst="rect">
            <a:avLst/>
          </a:prstGeom>
          <a:noFill/>
          <a:extLst>
            <a:ext uri="{909E8E84-426E-40DD-AFC4-6F175D3DCCD1}">
              <a14:hiddenFill xmlns:a14="http://schemas.microsoft.com/office/drawing/2010/main">
                <a:solidFill>
                  <a:srgbClr val="FFFFFF"/>
                </a:solidFill>
              </a14:hiddenFill>
            </a:ext>
          </a:extLst>
        </p:spPr>
      </p:pic>
      <p:sp>
        <p:nvSpPr>
          <p:cNvPr id="262" name="角丸四角形 16">
            <a:extLst>
              <a:ext uri="{FF2B5EF4-FFF2-40B4-BE49-F238E27FC236}">
                <a16:creationId xmlns="" xmlns:a16="http://schemas.microsoft.com/office/drawing/2014/main" id="{BC73C516-93A2-4549-9293-B2F215755DD5}"/>
              </a:ext>
            </a:extLst>
          </p:cNvPr>
          <p:cNvSpPr/>
          <p:nvPr/>
        </p:nvSpPr>
        <p:spPr>
          <a:xfrm>
            <a:off x="196157" y="4929694"/>
            <a:ext cx="6461190" cy="2717367"/>
          </a:xfrm>
          <a:prstGeom prst="roundRect">
            <a:avLst>
              <a:gd name="adj" fmla="val 16800"/>
            </a:avLst>
          </a:prstGeom>
          <a:solidFill>
            <a:srgbClr val="FFFFEF"/>
          </a:solidFill>
          <a:ln>
            <a:solidFill>
              <a:srgbClr val="FFFFFF"/>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36000" rIns="91440" bIns="36000" numCol="1" spcCol="0" rtlCol="0" fromWordArt="0" anchor="t" anchorCtr="0" forceAA="0" compatLnSpc="1">
            <a:prstTxWarp prst="textNoShape">
              <a:avLst/>
            </a:prstTxWarp>
            <a:noAutofit/>
          </a:bodyPr>
          <a:lstStyle/>
          <a:p>
            <a:pPr lvl="0"/>
            <a:endParaRPr lang="ja-JP" altLang="ja-JP" sz="1100" dirty="0">
              <a:solidFill>
                <a:prstClr val="black"/>
              </a:solidFill>
              <a:latin typeface="Arial" panose="020B0604020202020204" pitchFamily="34" charset="0"/>
            </a:endParaRPr>
          </a:p>
        </p:txBody>
      </p:sp>
      <p:pic>
        <p:nvPicPr>
          <p:cNvPr id="1032" name="図 10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53627" y="1177019"/>
            <a:ext cx="1321147" cy="991774"/>
          </a:xfrm>
          <a:prstGeom prst="rect">
            <a:avLst/>
          </a:prstGeom>
        </p:spPr>
      </p:pic>
      <p:pic>
        <p:nvPicPr>
          <p:cNvPr id="1035" name="図 103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87496" y="2613878"/>
            <a:ext cx="1317137" cy="1236327"/>
          </a:xfrm>
          <a:prstGeom prst="rect">
            <a:avLst/>
          </a:prstGeom>
        </p:spPr>
      </p:pic>
      <p:pic>
        <p:nvPicPr>
          <p:cNvPr id="1041" name="図 104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428561" y="2640633"/>
            <a:ext cx="1144744" cy="1308280"/>
          </a:xfrm>
          <a:prstGeom prst="rect">
            <a:avLst/>
          </a:prstGeom>
        </p:spPr>
      </p:pic>
      <p:sp>
        <p:nvSpPr>
          <p:cNvPr id="4" name="テキスト ボックス 6"/>
          <p:cNvSpPr txBox="1">
            <a:spLocks noGrp="1"/>
          </p:cNvSpPr>
          <p:nvPr>
            <p:ph type="title"/>
          </p:nvPr>
        </p:nvSpPr>
        <p:spPr>
          <a:xfrm>
            <a:off x="1164657" y="267964"/>
            <a:ext cx="4481970" cy="585917"/>
          </a:xfrm>
          <a:prstGeom prst="rect">
            <a:avLst/>
          </a:prstGeom>
          <a:noFill/>
          <a:ln>
            <a:noFill/>
          </a:ln>
        </p:spPr>
        <p:txBody>
          <a:bodyPr rot="0" spcFirstLastPara="0" vert="horz" wrap="square" lIns="132073" tIns="15805" rIns="132073" bIns="15805" numCol="1" spcCol="0" rtlCol="0" fromWordArt="0" anchor="t" anchorCtr="0" forceAA="0" compatLnSpc="1">
            <a:prstTxWarp prst="textNoShape">
              <a:avLst/>
            </a:prstTxWarp>
            <a:spAutoFit/>
          </a:bodyPr>
          <a:lstStyle/>
          <a:p>
            <a:pPr algn="ctr">
              <a:tabLst>
                <a:tab pos="5920892" algn="l"/>
                <a:tab pos="6722387" algn="l"/>
              </a:tabLst>
            </a:pPr>
            <a:r>
              <a:rPr lang="ja-JP" altLang="en-US" sz="3600" b="1" kern="100" dirty="0" err="1">
                <a:ln w="11113" cap="flat" cmpd="sng" algn="ctr">
                  <a:solidFill>
                    <a:srgbClr val="C0504D"/>
                  </a:solidFill>
                  <a:prstDash val="solid"/>
                  <a:round/>
                </a:ln>
                <a:solidFill>
                  <a:srgbClr val="FFC000"/>
                </a:solidFill>
                <a:effectLst>
                  <a:outerShdw blurRad="50800" dist="38100" dir="2700000" algn="tl">
                    <a:srgbClr val="000000">
                      <a:alpha val="40000"/>
                    </a:srgb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きらっと</a:t>
            </a:r>
            <a:r>
              <a:rPr lang="ja-JP" altLang="en-US" sz="3600" b="1" kern="100" dirty="0">
                <a:ln w="11113" cap="flat" cmpd="sng" algn="ctr">
                  <a:solidFill>
                    <a:srgbClr val="C0504D"/>
                  </a:solidFill>
                  <a:prstDash val="solid"/>
                  <a:round/>
                </a:ln>
                <a:solidFill>
                  <a:srgbClr val="FFC000"/>
                </a:solidFill>
                <a:effectLst>
                  <a:outerShdw blurRad="50800" dist="38100" dir="2700000" algn="tl">
                    <a:srgbClr val="000000">
                      <a:alpha val="40000"/>
                    </a:srgbClr>
                  </a:outerShdw>
                </a:effectLst>
                <a:latin typeface="HGS創英角ｺﾞｼｯｸUB" panose="020B0900000000000000" pitchFamily="50" charset="-128"/>
                <a:ea typeface="HGS創英角ｺﾞｼｯｸUB" panose="020B0900000000000000" pitchFamily="50" charset="-128"/>
                <a:cs typeface="Times New Roman" panose="02020603050405020304" pitchFamily="18" charset="0"/>
              </a:rPr>
              <a:t>ニュース</a:t>
            </a:r>
            <a:endParaRPr lang="ja-JP" altLang="en-US" sz="3600" kern="100" dirty="0">
              <a:solidFill>
                <a:srgbClr val="FFC000"/>
              </a:solidFill>
              <a:latin typeface="HGS創英角ｺﾞｼｯｸUB" panose="020B0900000000000000" pitchFamily="50" charset="-128"/>
              <a:ea typeface="HGS創英角ｺﾞｼｯｸUB" panose="020B0900000000000000" pitchFamily="50" charset="-128"/>
              <a:cs typeface="Times New Roman" panose="02020603050405020304" pitchFamily="18" charset="0"/>
            </a:endParaRPr>
          </a:p>
        </p:txBody>
      </p:sp>
      <p:grpSp>
        <p:nvGrpSpPr>
          <p:cNvPr id="5" name="グループ化 4"/>
          <p:cNvGrpSpPr>
            <a:grpSpLocks/>
          </p:cNvGrpSpPr>
          <p:nvPr/>
        </p:nvGrpSpPr>
        <p:grpSpPr bwMode="auto">
          <a:xfrm>
            <a:off x="153036" y="36674"/>
            <a:ext cx="6564111" cy="1243918"/>
            <a:chOff x="0" y="0"/>
            <a:chExt cx="65641" cy="14292"/>
          </a:xfrm>
          <a:solidFill>
            <a:schemeClr val="accent4">
              <a:lumMod val="50000"/>
            </a:schemeClr>
          </a:solidFill>
        </p:grpSpPr>
        <p:grpSp>
          <p:nvGrpSpPr>
            <p:cNvPr id="6" name="Group 10301"/>
            <p:cNvGrpSpPr>
              <a:grpSpLocks/>
            </p:cNvGrpSpPr>
            <p:nvPr/>
          </p:nvGrpSpPr>
          <p:grpSpPr bwMode="auto">
            <a:xfrm>
              <a:off x="0" y="0"/>
              <a:ext cx="65641" cy="14292"/>
              <a:chOff x="0" y="0"/>
              <a:chExt cx="10346" cy="2252"/>
            </a:xfrm>
            <a:grpFill/>
          </p:grpSpPr>
          <p:sp>
            <p:nvSpPr>
              <p:cNvPr id="39" name="Oval 10101"/>
              <p:cNvSpPr>
                <a:spLocks noChangeArrowheads="1"/>
              </p:cNvSpPr>
              <p:nvPr/>
            </p:nvSpPr>
            <p:spPr bwMode="auto">
              <a:xfrm>
                <a:off x="8466" y="0"/>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0" name="Oval 10102"/>
              <p:cNvSpPr>
                <a:spLocks noChangeArrowheads="1"/>
              </p:cNvSpPr>
              <p:nvPr/>
            </p:nvSpPr>
            <p:spPr bwMode="auto">
              <a:xfrm>
                <a:off x="9177" y="0"/>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1" name="Oval 10103"/>
              <p:cNvSpPr>
                <a:spLocks noChangeArrowheads="1"/>
              </p:cNvSpPr>
              <p:nvPr/>
            </p:nvSpPr>
            <p:spPr bwMode="auto">
              <a:xfrm>
                <a:off x="8703" y="0"/>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2" name="Oval 10104"/>
              <p:cNvSpPr>
                <a:spLocks noChangeArrowheads="1"/>
              </p:cNvSpPr>
              <p:nvPr/>
            </p:nvSpPr>
            <p:spPr bwMode="auto">
              <a:xfrm>
                <a:off x="8940" y="0"/>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3" name="Oval 10105"/>
              <p:cNvSpPr>
                <a:spLocks noChangeArrowheads="1"/>
              </p:cNvSpPr>
              <p:nvPr/>
            </p:nvSpPr>
            <p:spPr bwMode="auto">
              <a:xfrm>
                <a:off x="1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4" name="Oval 10106"/>
              <p:cNvSpPr>
                <a:spLocks noChangeArrowheads="1"/>
              </p:cNvSpPr>
              <p:nvPr/>
            </p:nvSpPr>
            <p:spPr bwMode="auto">
              <a:xfrm>
                <a:off x="866"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5" name="Oval 10107"/>
              <p:cNvSpPr>
                <a:spLocks noChangeArrowheads="1"/>
              </p:cNvSpPr>
              <p:nvPr/>
            </p:nvSpPr>
            <p:spPr bwMode="auto">
              <a:xfrm>
                <a:off x="3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6" name="Oval 10108"/>
              <p:cNvSpPr>
                <a:spLocks noChangeArrowheads="1"/>
              </p:cNvSpPr>
              <p:nvPr/>
            </p:nvSpPr>
            <p:spPr bwMode="auto">
              <a:xfrm>
                <a:off x="629"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7" name="Oval 10109"/>
              <p:cNvSpPr>
                <a:spLocks noChangeArrowheads="1"/>
              </p:cNvSpPr>
              <p:nvPr/>
            </p:nvSpPr>
            <p:spPr bwMode="auto">
              <a:xfrm>
                <a:off x="270"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8" name="Oval 10110"/>
              <p:cNvSpPr>
                <a:spLocks noChangeArrowheads="1"/>
              </p:cNvSpPr>
              <p:nvPr/>
            </p:nvSpPr>
            <p:spPr bwMode="auto">
              <a:xfrm>
                <a:off x="50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49" name="Oval 10111"/>
              <p:cNvSpPr>
                <a:spLocks noChangeArrowheads="1"/>
              </p:cNvSpPr>
              <p:nvPr/>
            </p:nvSpPr>
            <p:spPr bwMode="auto">
              <a:xfrm>
                <a:off x="748"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0" name="Freeform 10112"/>
              <p:cNvSpPr>
                <a:spLocks/>
              </p:cNvSpPr>
              <p:nvPr/>
            </p:nvSpPr>
            <p:spPr bwMode="auto">
              <a:xfrm>
                <a:off x="188" y="53"/>
                <a:ext cx="842" cy="107"/>
              </a:xfrm>
              <a:custGeom>
                <a:avLst/>
                <a:gdLst>
                  <a:gd name="T0" fmla="*/ 601 w 206"/>
                  <a:gd name="T1" fmla="*/ 0 h 26"/>
                  <a:gd name="T2" fmla="*/ 486 w 206"/>
                  <a:gd name="T3" fmla="*/ 86 h 26"/>
                  <a:gd name="T4" fmla="*/ 368 w 206"/>
                  <a:gd name="T5" fmla="*/ 0 h 26"/>
                  <a:gd name="T6" fmla="*/ 245 w 206"/>
                  <a:gd name="T7" fmla="*/ 86 h 26"/>
                  <a:gd name="T8" fmla="*/ 127 w 206"/>
                  <a:gd name="T9" fmla="*/ 0 h 26"/>
                  <a:gd name="T10" fmla="*/ 8 w 206"/>
                  <a:gd name="T11" fmla="*/ 86 h 26"/>
                  <a:gd name="T12" fmla="*/ 8 w 206"/>
                  <a:gd name="T13" fmla="*/ 107 h 26"/>
                  <a:gd name="T14" fmla="*/ 127 w 206"/>
                  <a:gd name="T15" fmla="*/ 21 h 26"/>
                  <a:gd name="T16" fmla="*/ 245 w 206"/>
                  <a:gd name="T17" fmla="*/ 107 h 26"/>
                  <a:gd name="T18" fmla="*/ 368 w 206"/>
                  <a:gd name="T19" fmla="*/ 21 h 26"/>
                  <a:gd name="T20" fmla="*/ 486 w 206"/>
                  <a:gd name="T21" fmla="*/ 107 h 26"/>
                  <a:gd name="T22" fmla="*/ 605 w 206"/>
                  <a:gd name="T23" fmla="*/ 21 h 26"/>
                  <a:gd name="T24" fmla="*/ 719 w 206"/>
                  <a:gd name="T25" fmla="*/ 107 h 26"/>
                  <a:gd name="T26" fmla="*/ 838 w 206"/>
                  <a:gd name="T27" fmla="*/ 16 h 26"/>
                  <a:gd name="T28" fmla="*/ 842 w 206"/>
                  <a:gd name="T29" fmla="*/ 4 h 26"/>
                  <a:gd name="T30" fmla="*/ 830 w 206"/>
                  <a:gd name="T31" fmla="*/ 0 h 26"/>
                  <a:gd name="T32" fmla="*/ 719 w 206"/>
                  <a:gd name="T33" fmla="*/ 86 h 26"/>
                  <a:gd name="T34" fmla="*/ 605 w 206"/>
                  <a:gd name="T35" fmla="*/ 0 h 26"/>
                  <a:gd name="T36" fmla="*/ 601 w 206"/>
                  <a:gd name="T37" fmla="*/ 0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6" h="26">
                    <a:moveTo>
                      <a:pt x="147" y="0"/>
                    </a:moveTo>
                    <a:cubicBezTo>
                      <a:pt x="147" y="0"/>
                      <a:pt x="122" y="19"/>
                      <a:pt x="119" y="21"/>
                    </a:cubicBezTo>
                    <a:cubicBezTo>
                      <a:pt x="117" y="20"/>
                      <a:pt x="90" y="0"/>
                      <a:pt x="90" y="0"/>
                    </a:cubicBezTo>
                    <a:cubicBezTo>
                      <a:pt x="90" y="0"/>
                      <a:pt x="62" y="20"/>
                      <a:pt x="60" y="21"/>
                    </a:cubicBezTo>
                    <a:cubicBezTo>
                      <a:pt x="58" y="20"/>
                      <a:pt x="31" y="0"/>
                      <a:pt x="31" y="0"/>
                    </a:cubicBezTo>
                    <a:cubicBezTo>
                      <a:pt x="31" y="0"/>
                      <a:pt x="5" y="19"/>
                      <a:pt x="2" y="21"/>
                    </a:cubicBezTo>
                    <a:cubicBezTo>
                      <a:pt x="0" y="19"/>
                      <a:pt x="2" y="26"/>
                      <a:pt x="2" y="26"/>
                    </a:cubicBezTo>
                    <a:cubicBezTo>
                      <a:pt x="2" y="26"/>
                      <a:pt x="29" y="6"/>
                      <a:pt x="31" y="5"/>
                    </a:cubicBezTo>
                    <a:cubicBezTo>
                      <a:pt x="33" y="6"/>
                      <a:pt x="60" y="26"/>
                      <a:pt x="60" y="26"/>
                    </a:cubicBezTo>
                    <a:cubicBezTo>
                      <a:pt x="60" y="26"/>
                      <a:pt x="88" y="6"/>
                      <a:pt x="90" y="5"/>
                    </a:cubicBezTo>
                    <a:cubicBezTo>
                      <a:pt x="92" y="6"/>
                      <a:pt x="119" y="26"/>
                      <a:pt x="119" y="26"/>
                    </a:cubicBezTo>
                    <a:cubicBezTo>
                      <a:pt x="119" y="26"/>
                      <a:pt x="146" y="6"/>
                      <a:pt x="148" y="5"/>
                    </a:cubicBezTo>
                    <a:cubicBezTo>
                      <a:pt x="150" y="6"/>
                      <a:pt x="176" y="26"/>
                      <a:pt x="176" y="26"/>
                    </a:cubicBezTo>
                    <a:cubicBezTo>
                      <a:pt x="205" y="4"/>
                      <a:pt x="205" y="4"/>
                      <a:pt x="205" y="4"/>
                    </a:cubicBezTo>
                    <a:cubicBezTo>
                      <a:pt x="206" y="3"/>
                      <a:pt x="206" y="2"/>
                      <a:pt x="206" y="1"/>
                    </a:cubicBezTo>
                    <a:cubicBezTo>
                      <a:pt x="205" y="0"/>
                      <a:pt x="204" y="0"/>
                      <a:pt x="203" y="0"/>
                    </a:cubicBezTo>
                    <a:cubicBezTo>
                      <a:pt x="203" y="0"/>
                      <a:pt x="178" y="19"/>
                      <a:pt x="176" y="21"/>
                    </a:cubicBezTo>
                    <a:cubicBezTo>
                      <a:pt x="174" y="19"/>
                      <a:pt x="148" y="0"/>
                      <a:pt x="148" y="0"/>
                    </a:cubicBezTo>
                    <a:lnTo>
                      <a:pt x="14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1" name="Oval 10113"/>
              <p:cNvSpPr>
                <a:spLocks noChangeArrowheads="1"/>
              </p:cNvSpPr>
              <p:nvPr/>
            </p:nvSpPr>
            <p:spPr bwMode="auto">
              <a:xfrm>
                <a:off x="1103"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2" name="Oval 10114"/>
              <p:cNvSpPr>
                <a:spLocks noChangeArrowheads="1"/>
              </p:cNvSpPr>
              <p:nvPr/>
            </p:nvSpPr>
            <p:spPr bwMode="auto">
              <a:xfrm>
                <a:off x="1814"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3" name="Oval 10115"/>
              <p:cNvSpPr>
                <a:spLocks noChangeArrowheads="1"/>
              </p:cNvSpPr>
              <p:nvPr/>
            </p:nvSpPr>
            <p:spPr bwMode="auto">
              <a:xfrm>
                <a:off x="1340"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4" name="Oval 10116"/>
              <p:cNvSpPr>
                <a:spLocks noChangeArrowheads="1"/>
              </p:cNvSpPr>
              <p:nvPr/>
            </p:nvSpPr>
            <p:spPr bwMode="auto">
              <a:xfrm>
                <a:off x="1577"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5" name="Oval 10117"/>
              <p:cNvSpPr>
                <a:spLocks noChangeArrowheads="1"/>
              </p:cNvSpPr>
              <p:nvPr/>
            </p:nvSpPr>
            <p:spPr bwMode="auto">
              <a:xfrm>
                <a:off x="981"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6" name="Oval 10118"/>
              <p:cNvSpPr>
                <a:spLocks noChangeArrowheads="1"/>
              </p:cNvSpPr>
              <p:nvPr/>
            </p:nvSpPr>
            <p:spPr bwMode="auto">
              <a:xfrm>
                <a:off x="1222"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7" name="Oval 10119"/>
              <p:cNvSpPr>
                <a:spLocks noChangeArrowheads="1"/>
              </p:cNvSpPr>
              <p:nvPr/>
            </p:nvSpPr>
            <p:spPr bwMode="auto">
              <a:xfrm>
                <a:off x="1459"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8" name="Oval 10120"/>
              <p:cNvSpPr>
                <a:spLocks noChangeArrowheads="1"/>
              </p:cNvSpPr>
              <p:nvPr/>
            </p:nvSpPr>
            <p:spPr bwMode="auto">
              <a:xfrm>
                <a:off x="1696"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59" name="Freeform 10121"/>
              <p:cNvSpPr>
                <a:spLocks/>
              </p:cNvSpPr>
              <p:nvPr/>
            </p:nvSpPr>
            <p:spPr bwMode="auto">
              <a:xfrm>
                <a:off x="1022" y="53"/>
                <a:ext cx="960" cy="107"/>
              </a:xfrm>
              <a:custGeom>
                <a:avLst/>
                <a:gdLst>
                  <a:gd name="T0" fmla="*/ 715 w 235"/>
                  <a:gd name="T1" fmla="*/ 0 h 26"/>
                  <a:gd name="T2" fmla="*/ 605 w 235"/>
                  <a:gd name="T3" fmla="*/ 86 h 26"/>
                  <a:gd name="T4" fmla="*/ 482 w 235"/>
                  <a:gd name="T5" fmla="*/ 0 h 26"/>
                  <a:gd name="T6" fmla="*/ 364 w 235"/>
                  <a:gd name="T7" fmla="*/ 86 h 26"/>
                  <a:gd name="T8" fmla="*/ 245 w 235"/>
                  <a:gd name="T9" fmla="*/ 0 h 26"/>
                  <a:gd name="T10" fmla="*/ 127 w 235"/>
                  <a:gd name="T11" fmla="*/ 86 h 26"/>
                  <a:gd name="T12" fmla="*/ 12 w 235"/>
                  <a:gd name="T13" fmla="*/ 0 h 26"/>
                  <a:gd name="T14" fmla="*/ 0 w 235"/>
                  <a:gd name="T15" fmla="*/ 4 h 26"/>
                  <a:gd name="T16" fmla="*/ 4 w 235"/>
                  <a:gd name="T17" fmla="*/ 16 h 26"/>
                  <a:gd name="T18" fmla="*/ 127 w 235"/>
                  <a:gd name="T19" fmla="*/ 107 h 26"/>
                  <a:gd name="T20" fmla="*/ 245 w 235"/>
                  <a:gd name="T21" fmla="*/ 21 h 26"/>
                  <a:gd name="T22" fmla="*/ 364 w 235"/>
                  <a:gd name="T23" fmla="*/ 107 h 26"/>
                  <a:gd name="T24" fmla="*/ 482 w 235"/>
                  <a:gd name="T25" fmla="*/ 21 h 26"/>
                  <a:gd name="T26" fmla="*/ 605 w 235"/>
                  <a:gd name="T27" fmla="*/ 107 h 26"/>
                  <a:gd name="T28" fmla="*/ 719 w 235"/>
                  <a:gd name="T29" fmla="*/ 21 h 26"/>
                  <a:gd name="T30" fmla="*/ 833 w 235"/>
                  <a:gd name="T31" fmla="*/ 107 h 26"/>
                  <a:gd name="T32" fmla="*/ 956 w 235"/>
                  <a:gd name="T33" fmla="*/ 16 h 26"/>
                  <a:gd name="T34" fmla="*/ 956 w 235"/>
                  <a:gd name="T35" fmla="*/ 4 h 26"/>
                  <a:gd name="T36" fmla="*/ 944 w 235"/>
                  <a:gd name="T37" fmla="*/ 0 h 26"/>
                  <a:gd name="T38" fmla="*/ 833 w 235"/>
                  <a:gd name="T39" fmla="*/ 86 h 26"/>
                  <a:gd name="T40" fmla="*/ 719 w 235"/>
                  <a:gd name="T41" fmla="*/ 0 h 26"/>
                  <a:gd name="T42" fmla="*/ 715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0"/>
                    </a:moveTo>
                    <a:cubicBezTo>
                      <a:pt x="175" y="0"/>
                      <a:pt x="150" y="19"/>
                      <a:pt x="148" y="21"/>
                    </a:cubicBezTo>
                    <a:cubicBezTo>
                      <a:pt x="146" y="20"/>
                      <a:pt x="118" y="0"/>
                      <a:pt x="118" y="0"/>
                    </a:cubicBezTo>
                    <a:cubicBezTo>
                      <a:pt x="118" y="0"/>
                      <a:pt x="91" y="20"/>
                      <a:pt x="89" y="21"/>
                    </a:cubicBezTo>
                    <a:cubicBezTo>
                      <a:pt x="87" y="20"/>
                      <a:pt x="60" y="0"/>
                      <a:pt x="60" y="0"/>
                    </a:cubicBezTo>
                    <a:cubicBezTo>
                      <a:pt x="60" y="0"/>
                      <a:pt x="33" y="19"/>
                      <a:pt x="31" y="21"/>
                    </a:cubicBezTo>
                    <a:cubicBezTo>
                      <a:pt x="29" y="19"/>
                      <a:pt x="3" y="0"/>
                      <a:pt x="3" y="0"/>
                    </a:cubicBezTo>
                    <a:cubicBezTo>
                      <a:pt x="2" y="0"/>
                      <a:pt x="1" y="0"/>
                      <a:pt x="0" y="1"/>
                    </a:cubicBezTo>
                    <a:cubicBezTo>
                      <a:pt x="0" y="2"/>
                      <a:pt x="0" y="3"/>
                      <a:pt x="1" y="4"/>
                    </a:cubicBezTo>
                    <a:cubicBezTo>
                      <a:pt x="31" y="26"/>
                      <a:pt x="31" y="26"/>
                      <a:pt x="31" y="26"/>
                    </a:cubicBezTo>
                    <a:cubicBezTo>
                      <a:pt x="31" y="26"/>
                      <a:pt x="57" y="6"/>
                      <a:pt x="60" y="5"/>
                    </a:cubicBezTo>
                    <a:cubicBezTo>
                      <a:pt x="62" y="6"/>
                      <a:pt x="89" y="26"/>
                      <a:pt x="89" y="26"/>
                    </a:cubicBezTo>
                    <a:cubicBezTo>
                      <a:pt x="89" y="26"/>
                      <a:pt x="116" y="6"/>
                      <a:pt x="118" y="5"/>
                    </a:cubicBezTo>
                    <a:cubicBezTo>
                      <a:pt x="120" y="6"/>
                      <a:pt x="148" y="26"/>
                      <a:pt x="148" y="26"/>
                    </a:cubicBezTo>
                    <a:cubicBezTo>
                      <a:pt x="148" y="26"/>
                      <a:pt x="174" y="6"/>
                      <a:pt x="176" y="5"/>
                    </a:cubicBezTo>
                    <a:cubicBezTo>
                      <a:pt x="179" y="6"/>
                      <a:pt x="204" y="26"/>
                      <a:pt x="204" y="26"/>
                    </a:cubicBezTo>
                    <a:cubicBezTo>
                      <a:pt x="234" y="4"/>
                      <a:pt x="234" y="4"/>
                      <a:pt x="234" y="4"/>
                    </a:cubicBezTo>
                    <a:cubicBezTo>
                      <a:pt x="235" y="3"/>
                      <a:pt x="235" y="2"/>
                      <a:pt x="234" y="1"/>
                    </a:cubicBezTo>
                    <a:cubicBezTo>
                      <a:pt x="233" y="0"/>
                      <a:pt x="232" y="0"/>
                      <a:pt x="231" y="0"/>
                    </a:cubicBezTo>
                    <a:cubicBezTo>
                      <a:pt x="231" y="0"/>
                      <a:pt x="207" y="19"/>
                      <a:pt x="204" y="21"/>
                    </a:cubicBezTo>
                    <a:cubicBezTo>
                      <a:pt x="202" y="19"/>
                      <a:pt x="176" y="0"/>
                      <a:pt x="176" y="0"/>
                    </a:cubicBezTo>
                    <a:lnTo>
                      <a:pt x="1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0" name="Oval 10122"/>
              <p:cNvSpPr>
                <a:spLocks noChangeArrowheads="1"/>
              </p:cNvSpPr>
              <p:nvPr/>
            </p:nvSpPr>
            <p:spPr bwMode="auto">
              <a:xfrm>
                <a:off x="20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1" name="Oval 10123"/>
              <p:cNvSpPr>
                <a:spLocks noChangeArrowheads="1"/>
              </p:cNvSpPr>
              <p:nvPr/>
            </p:nvSpPr>
            <p:spPr bwMode="auto">
              <a:xfrm>
                <a:off x="2766"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2" name="Oval 10124"/>
              <p:cNvSpPr>
                <a:spLocks noChangeArrowheads="1"/>
              </p:cNvSpPr>
              <p:nvPr/>
            </p:nvSpPr>
            <p:spPr bwMode="auto">
              <a:xfrm>
                <a:off x="22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3" name="Oval 10125"/>
              <p:cNvSpPr>
                <a:spLocks noChangeArrowheads="1"/>
              </p:cNvSpPr>
              <p:nvPr/>
            </p:nvSpPr>
            <p:spPr bwMode="auto">
              <a:xfrm>
                <a:off x="2525"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4" name="Oval 10126"/>
              <p:cNvSpPr>
                <a:spLocks noChangeArrowheads="1"/>
              </p:cNvSpPr>
              <p:nvPr/>
            </p:nvSpPr>
            <p:spPr bwMode="auto">
              <a:xfrm>
                <a:off x="1933"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5" name="Oval 10127"/>
              <p:cNvSpPr>
                <a:spLocks noChangeArrowheads="1"/>
              </p:cNvSpPr>
              <p:nvPr/>
            </p:nvSpPr>
            <p:spPr bwMode="auto">
              <a:xfrm>
                <a:off x="2170"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6" name="Oval 10128"/>
              <p:cNvSpPr>
                <a:spLocks noChangeArrowheads="1"/>
              </p:cNvSpPr>
              <p:nvPr/>
            </p:nvSpPr>
            <p:spPr bwMode="auto">
              <a:xfrm>
                <a:off x="240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7" name="Oval 10129"/>
              <p:cNvSpPr>
                <a:spLocks noChangeArrowheads="1"/>
              </p:cNvSpPr>
              <p:nvPr/>
            </p:nvSpPr>
            <p:spPr bwMode="auto">
              <a:xfrm>
                <a:off x="2648"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8" name="Freeform 10130"/>
              <p:cNvSpPr>
                <a:spLocks/>
              </p:cNvSpPr>
              <p:nvPr/>
            </p:nvSpPr>
            <p:spPr bwMode="auto">
              <a:xfrm>
                <a:off x="1970" y="53"/>
                <a:ext cx="960" cy="107"/>
              </a:xfrm>
              <a:custGeom>
                <a:avLst/>
                <a:gdLst>
                  <a:gd name="T0" fmla="*/ 719 w 235"/>
                  <a:gd name="T1" fmla="*/ 0 h 26"/>
                  <a:gd name="T2" fmla="*/ 605 w 235"/>
                  <a:gd name="T3" fmla="*/ 86 h 26"/>
                  <a:gd name="T4" fmla="*/ 486 w 235"/>
                  <a:gd name="T5" fmla="*/ 0 h 26"/>
                  <a:gd name="T6" fmla="*/ 364 w 235"/>
                  <a:gd name="T7" fmla="*/ 86 h 26"/>
                  <a:gd name="T8" fmla="*/ 245 w 235"/>
                  <a:gd name="T9" fmla="*/ 0 h 26"/>
                  <a:gd name="T10" fmla="*/ 127 w 235"/>
                  <a:gd name="T11" fmla="*/ 86 h 26"/>
                  <a:gd name="T12" fmla="*/ 16 w 235"/>
                  <a:gd name="T13" fmla="*/ 0 h 26"/>
                  <a:gd name="T14" fmla="*/ 4 w 235"/>
                  <a:gd name="T15" fmla="*/ 4 h 26"/>
                  <a:gd name="T16" fmla="*/ 4 w 235"/>
                  <a:gd name="T17" fmla="*/ 16 h 26"/>
                  <a:gd name="T18" fmla="*/ 127 w 235"/>
                  <a:gd name="T19" fmla="*/ 107 h 26"/>
                  <a:gd name="T20" fmla="*/ 245 w 235"/>
                  <a:gd name="T21" fmla="*/ 21 h 26"/>
                  <a:gd name="T22" fmla="*/ 364 w 235"/>
                  <a:gd name="T23" fmla="*/ 107 h 26"/>
                  <a:gd name="T24" fmla="*/ 486 w 235"/>
                  <a:gd name="T25" fmla="*/ 21 h 26"/>
                  <a:gd name="T26" fmla="*/ 605 w 235"/>
                  <a:gd name="T27" fmla="*/ 107 h 26"/>
                  <a:gd name="T28" fmla="*/ 723 w 235"/>
                  <a:gd name="T29" fmla="*/ 21 h 26"/>
                  <a:gd name="T30" fmla="*/ 837 w 235"/>
                  <a:gd name="T31" fmla="*/ 107 h 26"/>
                  <a:gd name="T32" fmla="*/ 956 w 235"/>
                  <a:gd name="T33" fmla="*/ 16 h 26"/>
                  <a:gd name="T34" fmla="*/ 956 w 235"/>
                  <a:gd name="T35" fmla="*/ 4 h 26"/>
                  <a:gd name="T36" fmla="*/ 948 w 235"/>
                  <a:gd name="T37" fmla="*/ 0 h 26"/>
                  <a:gd name="T38" fmla="*/ 837 w 235"/>
                  <a:gd name="T39" fmla="*/ 86 h 26"/>
                  <a:gd name="T40" fmla="*/ 723 w 235"/>
                  <a:gd name="T41" fmla="*/ 0 h 26"/>
                  <a:gd name="T42" fmla="*/ 719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0"/>
                    </a:moveTo>
                    <a:cubicBezTo>
                      <a:pt x="176" y="0"/>
                      <a:pt x="150" y="19"/>
                      <a:pt x="148" y="21"/>
                    </a:cubicBezTo>
                    <a:cubicBezTo>
                      <a:pt x="146" y="20"/>
                      <a:pt x="119" y="0"/>
                      <a:pt x="119" y="0"/>
                    </a:cubicBezTo>
                    <a:cubicBezTo>
                      <a:pt x="119" y="0"/>
                      <a:pt x="91" y="20"/>
                      <a:pt x="89" y="21"/>
                    </a:cubicBezTo>
                    <a:cubicBezTo>
                      <a:pt x="87" y="20"/>
                      <a:pt x="60" y="0"/>
                      <a:pt x="60" y="0"/>
                    </a:cubicBezTo>
                    <a:cubicBezTo>
                      <a:pt x="60" y="0"/>
                      <a:pt x="33" y="19"/>
                      <a:pt x="31" y="21"/>
                    </a:cubicBezTo>
                    <a:cubicBezTo>
                      <a:pt x="29" y="19"/>
                      <a:pt x="4" y="0"/>
                      <a:pt x="4" y="0"/>
                    </a:cubicBezTo>
                    <a:cubicBezTo>
                      <a:pt x="3" y="0"/>
                      <a:pt x="1"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7" y="6"/>
                      <a:pt x="119" y="5"/>
                    </a:cubicBezTo>
                    <a:cubicBezTo>
                      <a:pt x="121" y="6"/>
                      <a:pt x="148" y="26"/>
                      <a:pt x="148" y="26"/>
                    </a:cubicBezTo>
                    <a:cubicBezTo>
                      <a:pt x="148" y="26"/>
                      <a:pt x="175" y="6"/>
                      <a:pt x="177" y="5"/>
                    </a:cubicBezTo>
                    <a:cubicBezTo>
                      <a:pt x="179" y="6"/>
                      <a:pt x="205" y="26"/>
                      <a:pt x="205" y="26"/>
                    </a:cubicBezTo>
                    <a:cubicBezTo>
                      <a:pt x="234" y="4"/>
                      <a:pt x="234" y="4"/>
                      <a:pt x="234" y="4"/>
                    </a:cubicBezTo>
                    <a:cubicBezTo>
                      <a:pt x="235" y="3"/>
                      <a:pt x="235" y="2"/>
                      <a:pt x="234" y="1"/>
                    </a:cubicBezTo>
                    <a:cubicBezTo>
                      <a:pt x="234" y="0"/>
                      <a:pt x="233" y="0"/>
                      <a:pt x="232" y="0"/>
                    </a:cubicBezTo>
                    <a:cubicBezTo>
                      <a:pt x="232" y="0"/>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69" name="Oval 10131"/>
              <p:cNvSpPr>
                <a:spLocks noChangeArrowheads="1"/>
              </p:cNvSpPr>
              <p:nvPr/>
            </p:nvSpPr>
            <p:spPr bwMode="auto">
              <a:xfrm>
                <a:off x="2999"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0" name="Oval 10132"/>
              <p:cNvSpPr>
                <a:spLocks noChangeArrowheads="1"/>
              </p:cNvSpPr>
              <p:nvPr/>
            </p:nvSpPr>
            <p:spPr bwMode="auto">
              <a:xfrm>
                <a:off x="3714"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1" name="Oval 10133"/>
              <p:cNvSpPr>
                <a:spLocks noChangeArrowheads="1"/>
              </p:cNvSpPr>
              <p:nvPr/>
            </p:nvSpPr>
            <p:spPr bwMode="auto">
              <a:xfrm>
                <a:off x="3240"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2" name="Oval 10134"/>
              <p:cNvSpPr>
                <a:spLocks noChangeArrowheads="1"/>
              </p:cNvSpPr>
              <p:nvPr/>
            </p:nvSpPr>
            <p:spPr bwMode="auto">
              <a:xfrm>
                <a:off x="3477"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3" name="Oval 10135"/>
              <p:cNvSpPr>
                <a:spLocks noChangeArrowheads="1"/>
              </p:cNvSpPr>
              <p:nvPr/>
            </p:nvSpPr>
            <p:spPr bwMode="auto">
              <a:xfrm>
                <a:off x="2881"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4" name="Oval 10136"/>
              <p:cNvSpPr>
                <a:spLocks noChangeArrowheads="1"/>
              </p:cNvSpPr>
              <p:nvPr/>
            </p:nvSpPr>
            <p:spPr bwMode="auto">
              <a:xfrm>
                <a:off x="3122"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5" name="Oval 10137"/>
              <p:cNvSpPr>
                <a:spLocks noChangeArrowheads="1"/>
              </p:cNvSpPr>
              <p:nvPr/>
            </p:nvSpPr>
            <p:spPr bwMode="auto">
              <a:xfrm>
                <a:off x="3359"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6" name="Oval 10138"/>
              <p:cNvSpPr>
                <a:spLocks noChangeArrowheads="1"/>
              </p:cNvSpPr>
              <p:nvPr/>
            </p:nvSpPr>
            <p:spPr bwMode="auto">
              <a:xfrm>
                <a:off x="3596"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7" name="Freeform 10139"/>
              <p:cNvSpPr>
                <a:spLocks/>
              </p:cNvSpPr>
              <p:nvPr/>
            </p:nvSpPr>
            <p:spPr bwMode="auto">
              <a:xfrm>
                <a:off x="2922" y="53"/>
                <a:ext cx="960" cy="107"/>
              </a:xfrm>
              <a:custGeom>
                <a:avLst/>
                <a:gdLst>
                  <a:gd name="T0" fmla="*/ 715 w 235"/>
                  <a:gd name="T1" fmla="*/ 0 h 26"/>
                  <a:gd name="T2" fmla="*/ 605 w 235"/>
                  <a:gd name="T3" fmla="*/ 86 h 26"/>
                  <a:gd name="T4" fmla="*/ 482 w 235"/>
                  <a:gd name="T5" fmla="*/ 0 h 26"/>
                  <a:gd name="T6" fmla="*/ 364 w 235"/>
                  <a:gd name="T7" fmla="*/ 86 h 26"/>
                  <a:gd name="T8" fmla="*/ 241 w 235"/>
                  <a:gd name="T9" fmla="*/ 0 h 26"/>
                  <a:gd name="T10" fmla="*/ 127 w 235"/>
                  <a:gd name="T11" fmla="*/ 86 h 26"/>
                  <a:gd name="T12" fmla="*/ 12 w 235"/>
                  <a:gd name="T13" fmla="*/ 0 h 26"/>
                  <a:gd name="T14" fmla="*/ 0 w 235"/>
                  <a:gd name="T15" fmla="*/ 4 h 26"/>
                  <a:gd name="T16" fmla="*/ 4 w 235"/>
                  <a:gd name="T17" fmla="*/ 16 h 26"/>
                  <a:gd name="T18" fmla="*/ 127 w 235"/>
                  <a:gd name="T19" fmla="*/ 107 h 26"/>
                  <a:gd name="T20" fmla="*/ 245 w 235"/>
                  <a:gd name="T21" fmla="*/ 21 h 26"/>
                  <a:gd name="T22" fmla="*/ 364 w 235"/>
                  <a:gd name="T23" fmla="*/ 107 h 26"/>
                  <a:gd name="T24" fmla="*/ 482 w 235"/>
                  <a:gd name="T25" fmla="*/ 21 h 26"/>
                  <a:gd name="T26" fmla="*/ 605 w 235"/>
                  <a:gd name="T27" fmla="*/ 107 h 26"/>
                  <a:gd name="T28" fmla="*/ 719 w 235"/>
                  <a:gd name="T29" fmla="*/ 21 h 26"/>
                  <a:gd name="T30" fmla="*/ 833 w 235"/>
                  <a:gd name="T31" fmla="*/ 107 h 26"/>
                  <a:gd name="T32" fmla="*/ 956 w 235"/>
                  <a:gd name="T33" fmla="*/ 16 h 26"/>
                  <a:gd name="T34" fmla="*/ 956 w 235"/>
                  <a:gd name="T35" fmla="*/ 4 h 26"/>
                  <a:gd name="T36" fmla="*/ 944 w 235"/>
                  <a:gd name="T37" fmla="*/ 0 h 26"/>
                  <a:gd name="T38" fmla="*/ 833 w 235"/>
                  <a:gd name="T39" fmla="*/ 86 h 26"/>
                  <a:gd name="T40" fmla="*/ 719 w 235"/>
                  <a:gd name="T41" fmla="*/ 0 h 26"/>
                  <a:gd name="T42" fmla="*/ 715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0"/>
                    </a:moveTo>
                    <a:cubicBezTo>
                      <a:pt x="175" y="0"/>
                      <a:pt x="150" y="19"/>
                      <a:pt x="148" y="21"/>
                    </a:cubicBezTo>
                    <a:cubicBezTo>
                      <a:pt x="146" y="20"/>
                      <a:pt x="118" y="0"/>
                      <a:pt x="118" y="0"/>
                    </a:cubicBezTo>
                    <a:cubicBezTo>
                      <a:pt x="118" y="0"/>
                      <a:pt x="91" y="20"/>
                      <a:pt x="89" y="21"/>
                    </a:cubicBezTo>
                    <a:cubicBezTo>
                      <a:pt x="86" y="20"/>
                      <a:pt x="59" y="0"/>
                      <a:pt x="59" y="0"/>
                    </a:cubicBezTo>
                    <a:cubicBezTo>
                      <a:pt x="59" y="0"/>
                      <a:pt x="33" y="19"/>
                      <a:pt x="31" y="21"/>
                    </a:cubicBezTo>
                    <a:cubicBezTo>
                      <a:pt x="28" y="19"/>
                      <a:pt x="3" y="0"/>
                      <a:pt x="3" y="0"/>
                    </a:cubicBezTo>
                    <a:cubicBezTo>
                      <a:pt x="2" y="0"/>
                      <a:pt x="1" y="0"/>
                      <a:pt x="0" y="1"/>
                    </a:cubicBezTo>
                    <a:cubicBezTo>
                      <a:pt x="0" y="2"/>
                      <a:pt x="0" y="3"/>
                      <a:pt x="1" y="4"/>
                    </a:cubicBezTo>
                    <a:cubicBezTo>
                      <a:pt x="31" y="26"/>
                      <a:pt x="31" y="26"/>
                      <a:pt x="31" y="26"/>
                    </a:cubicBezTo>
                    <a:cubicBezTo>
                      <a:pt x="31" y="26"/>
                      <a:pt x="57" y="6"/>
                      <a:pt x="60" y="5"/>
                    </a:cubicBezTo>
                    <a:cubicBezTo>
                      <a:pt x="62" y="6"/>
                      <a:pt x="89" y="26"/>
                      <a:pt x="89" y="26"/>
                    </a:cubicBezTo>
                    <a:cubicBezTo>
                      <a:pt x="89" y="26"/>
                      <a:pt x="116" y="6"/>
                      <a:pt x="118" y="5"/>
                    </a:cubicBezTo>
                    <a:cubicBezTo>
                      <a:pt x="120" y="6"/>
                      <a:pt x="148" y="26"/>
                      <a:pt x="148" y="26"/>
                    </a:cubicBezTo>
                    <a:cubicBezTo>
                      <a:pt x="148" y="26"/>
                      <a:pt x="174" y="6"/>
                      <a:pt x="176" y="5"/>
                    </a:cubicBezTo>
                    <a:cubicBezTo>
                      <a:pt x="179" y="6"/>
                      <a:pt x="204" y="26"/>
                      <a:pt x="204" y="26"/>
                    </a:cubicBezTo>
                    <a:cubicBezTo>
                      <a:pt x="234" y="4"/>
                      <a:pt x="234" y="4"/>
                      <a:pt x="234" y="4"/>
                    </a:cubicBezTo>
                    <a:cubicBezTo>
                      <a:pt x="234" y="3"/>
                      <a:pt x="235" y="2"/>
                      <a:pt x="234" y="1"/>
                    </a:cubicBezTo>
                    <a:cubicBezTo>
                      <a:pt x="233" y="0"/>
                      <a:pt x="232" y="0"/>
                      <a:pt x="231" y="0"/>
                    </a:cubicBezTo>
                    <a:cubicBezTo>
                      <a:pt x="231" y="0"/>
                      <a:pt x="207" y="19"/>
                      <a:pt x="204" y="21"/>
                    </a:cubicBezTo>
                    <a:cubicBezTo>
                      <a:pt x="202" y="19"/>
                      <a:pt x="176" y="0"/>
                      <a:pt x="176" y="0"/>
                    </a:cubicBezTo>
                    <a:lnTo>
                      <a:pt x="1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8" name="Oval 10140"/>
              <p:cNvSpPr>
                <a:spLocks noChangeArrowheads="1"/>
              </p:cNvSpPr>
              <p:nvPr/>
            </p:nvSpPr>
            <p:spPr bwMode="auto">
              <a:xfrm>
                <a:off x="39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79" name="Oval 10141"/>
              <p:cNvSpPr>
                <a:spLocks noChangeArrowheads="1"/>
              </p:cNvSpPr>
              <p:nvPr/>
            </p:nvSpPr>
            <p:spPr bwMode="auto">
              <a:xfrm>
                <a:off x="4666"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0" name="Oval 10142"/>
              <p:cNvSpPr>
                <a:spLocks noChangeArrowheads="1"/>
              </p:cNvSpPr>
              <p:nvPr/>
            </p:nvSpPr>
            <p:spPr bwMode="auto">
              <a:xfrm>
                <a:off x="41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1" name="Oval 10143"/>
              <p:cNvSpPr>
                <a:spLocks noChangeArrowheads="1"/>
              </p:cNvSpPr>
              <p:nvPr/>
            </p:nvSpPr>
            <p:spPr bwMode="auto">
              <a:xfrm>
                <a:off x="4425"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2" name="Oval 10144"/>
              <p:cNvSpPr>
                <a:spLocks noChangeArrowheads="1"/>
              </p:cNvSpPr>
              <p:nvPr/>
            </p:nvSpPr>
            <p:spPr bwMode="auto">
              <a:xfrm>
                <a:off x="3833"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3" name="Oval 10145"/>
              <p:cNvSpPr>
                <a:spLocks noChangeArrowheads="1"/>
              </p:cNvSpPr>
              <p:nvPr/>
            </p:nvSpPr>
            <p:spPr bwMode="auto">
              <a:xfrm>
                <a:off x="4070"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4" name="Oval 10146"/>
              <p:cNvSpPr>
                <a:spLocks noChangeArrowheads="1"/>
              </p:cNvSpPr>
              <p:nvPr/>
            </p:nvSpPr>
            <p:spPr bwMode="auto">
              <a:xfrm>
                <a:off x="430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5" name="Oval 10147"/>
              <p:cNvSpPr>
                <a:spLocks noChangeArrowheads="1"/>
              </p:cNvSpPr>
              <p:nvPr/>
            </p:nvSpPr>
            <p:spPr bwMode="auto">
              <a:xfrm>
                <a:off x="4544"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6" name="Freeform 10148"/>
              <p:cNvSpPr>
                <a:spLocks/>
              </p:cNvSpPr>
              <p:nvPr/>
            </p:nvSpPr>
            <p:spPr bwMode="auto">
              <a:xfrm>
                <a:off x="3870" y="53"/>
                <a:ext cx="960" cy="107"/>
              </a:xfrm>
              <a:custGeom>
                <a:avLst/>
                <a:gdLst>
                  <a:gd name="T0" fmla="*/ 719 w 235"/>
                  <a:gd name="T1" fmla="*/ 0 h 26"/>
                  <a:gd name="T2" fmla="*/ 605 w 235"/>
                  <a:gd name="T3" fmla="*/ 86 h 26"/>
                  <a:gd name="T4" fmla="*/ 486 w 235"/>
                  <a:gd name="T5" fmla="*/ 0 h 26"/>
                  <a:gd name="T6" fmla="*/ 364 w 235"/>
                  <a:gd name="T7" fmla="*/ 86 h 26"/>
                  <a:gd name="T8" fmla="*/ 245 w 235"/>
                  <a:gd name="T9" fmla="*/ 0 h 26"/>
                  <a:gd name="T10" fmla="*/ 127 w 235"/>
                  <a:gd name="T11" fmla="*/ 86 h 26"/>
                  <a:gd name="T12" fmla="*/ 12 w 235"/>
                  <a:gd name="T13" fmla="*/ 0 h 26"/>
                  <a:gd name="T14" fmla="*/ 4 w 235"/>
                  <a:gd name="T15" fmla="*/ 4 h 26"/>
                  <a:gd name="T16" fmla="*/ 4 w 235"/>
                  <a:gd name="T17" fmla="*/ 16 h 26"/>
                  <a:gd name="T18" fmla="*/ 127 w 235"/>
                  <a:gd name="T19" fmla="*/ 107 h 26"/>
                  <a:gd name="T20" fmla="*/ 245 w 235"/>
                  <a:gd name="T21" fmla="*/ 21 h 26"/>
                  <a:gd name="T22" fmla="*/ 364 w 235"/>
                  <a:gd name="T23" fmla="*/ 107 h 26"/>
                  <a:gd name="T24" fmla="*/ 486 w 235"/>
                  <a:gd name="T25" fmla="*/ 21 h 26"/>
                  <a:gd name="T26" fmla="*/ 605 w 235"/>
                  <a:gd name="T27" fmla="*/ 107 h 26"/>
                  <a:gd name="T28" fmla="*/ 723 w 235"/>
                  <a:gd name="T29" fmla="*/ 21 h 26"/>
                  <a:gd name="T30" fmla="*/ 837 w 235"/>
                  <a:gd name="T31" fmla="*/ 107 h 26"/>
                  <a:gd name="T32" fmla="*/ 956 w 235"/>
                  <a:gd name="T33" fmla="*/ 16 h 26"/>
                  <a:gd name="T34" fmla="*/ 956 w 235"/>
                  <a:gd name="T35" fmla="*/ 4 h 26"/>
                  <a:gd name="T36" fmla="*/ 948 w 235"/>
                  <a:gd name="T37" fmla="*/ 0 h 26"/>
                  <a:gd name="T38" fmla="*/ 837 w 235"/>
                  <a:gd name="T39" fmla="*/ 86 h 26"/>
                  <a:gd name="T40" fmla="*/ 723 w 235"/>
                  <a:gd name="T41" fmla="*/ 0 h 26"/>
                  <a:gd name="T42" fmla="*/ 719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0"/>
                    </a:moveTo>
                    <a:cubicBezTo>
                      <a:pt x="176" y="0"/>
                      <a:pt x="150" y="19"/>
                      <a:pt x="148" y="21"/>
                    </a:cubicBezTo>
                    <a:cubicBezTo>
                      <a:pt x="146" y="20"/>
                      <a:pt x="119" y="0"/>
                      <a:pt x="119" y="0"/>
                    </a:cubicBezTo>
                    <a:cubicBezTo>
                      <a:pt x="119" y="0"/>
                      <a:pt x="91" y="20"/>
                      <a:pt x="89" y="21"/>
                    </a:cubicBezTo>
                    <a:cubicBezTo>
                      <a:pt x="87" y="20"/>
                      <a:pt x="60" y="0"/>
                      <a:pt x="60" y="0"/>
                    </a:cubicBezTo>
                    <a:cubicBezTo>
                      <a:pt x="60" y="0"/>
                      <a:pt x="33" y="19"/>
                      <a:pt x="31" y="21"/>
                    </a:cubicBezTo>
                    <a:cubicBezTo>
                      <a:pt x="29" y="19"/>
                      <a:pt x="3" y="0"/>
                      <a:pt x="3" y="0"/>
                    </a:cubicBezTo>
                    <a:cubicBezTo>
                      <a:pt x="3" y="0"/>
                      <a:pt x="1"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6" y="6"/>
                      <a:pt x="119" y="5"/>
                    </a:cubicBezTo>
                    <a:cubicBezTo>
                      <a:pt x="121" y="6"/>
                      <a:pt x="148" y="26"/>
                      <a:pt x="148" y="26"/>
                    </a:cubicBezTo>
                    <a:cubicBezTo>
                      <a:pt x="148" y="26"/>
                      <a:pt x="175" y="6"/>
                      <a:pt x="177" y="5"/>
                    </a:cubicBezTo>
                    <a:cubicBezTo>
                      <a:pt x="179" y="6"/>
                      <a:pt x="205" y="26"/>
                      <a:pt x="205" y="26"/>
                    </a:cubicBezTo>
                    <a:cubicBezTo>
                      <a:pt x="234" y="4"/>
                      <a:pt x="234" y="4"/>
                      <a:pt x="234" y="4"/>
                    </a:cubicBezTo>
                    <a:cubicBezTo>
                      <a:pt x="235" y="3"/>
                      <a:pt x="235" y="2"/>
                      <a:pt x="234" y="1"/>
                    </a:cubicBezTo>
                    <a:cubicBezTo>
                      <a:pt x="234" y="0"/>
                      <a:pt x="232" y="0"/>
                      <a:pt x="232" y="0"/>
                    </a:cubicBezTo>
                    <a:cubicBezTo>
                      <a:pt x="232" y="0"/>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7" name="Oval 10149"/>
              <p:cNvSpPr>
                <a:spLocks noChangeArrowheads="1"/>
              </p:cNvSpPr>
              <p:nvPr/>
            </p:nvSpPr>
            <p:spPr bwMode="auto">
              <a:xfrm>
                <a:off x="4899"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8" name="Oval 10150"/>
              <p:cNvSpPr>
                <a:spLocks noChangeArrowheads="1"/>
              </p:cNvSpPr>
              <p:nvPr/>
            </p:nvSpPr>
            <p:spPr bwMode="auto">
              <a:xfrm>
                <a:off x="5614"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9" name="Oval 10151"/>
              <p:cNvSpPr>
                <a:spLocks noChangeArrowheads="1"/>
              </p:cNvSpPr>
              <p:nvPr/>
            </p:nvSpPr>
            <p:spPr bwMode="auto">
              <a:xfrm>
                <a:off x="5140"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0" name="Oval 10152"/>
              <p:cNvSpPr>
                <a:spLocks noChangeArrowheads="1"/>
              </p:cNvSpPr>
              <p:nvPr/>
            </p:nvSpPr>
            <p:spPr bwMode="auto">
              <a:xfrm>
                <a:off x="5377"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1" name="Oval 10153"/>
              <p:cNvSpPr>
                <a:spLocks noChangeArrowheads="1"/>
              </p:cNvSpPr>
              <p:nvPr/>
            </p:nvSpPr>
            <p:spPr bwMode="auto">
              <a:xfrm>
                <a:off x="4781"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2" name="Oval 10154"/>
              <p:cNvSpPr>
                <a:spLocks noChangeArrowheads="1"/>
              </p:cNvSpPr>
              <p:nvPr/>
            </p:nvSpPr>
            <p:spPr bwMode="auto">
              <a:xfrm>
                <a:off x="5018"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3" name="Oval 10155"/>
              <p:cNvSpPr>
                <a:spLocks noChangeArrowheads="1"/>
              </p:cNvSpPr>
              <p:nvPr/>
            </p:nvSpPr>
            <p:spPr bwMode="auto">
              <a:xfrm>
                <a:off x="5259"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4" name="Oval 10156"/>
              <p:cNvSpPr>
                <a:spLocks noChangeArrowheads="1"/>
              </p:cNvSpPr>
              <p:nvPr/>
            </p:nvSpPr>
            <p:spPr bwMode="auto">
              <a:xfrm>
                <a:off x="5496"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5" name="Freeform 10157"/>
              <p:cNvSpPr>
                <a:spLocks/>
              </p:cNvSpPr>
              <p:nvPr/>
            </p:nvSpPr>
            <p:spPr bwMode="auto">
              <a:xfrm>
                <a:off x="4817" y="53"/>
                <a:ext cx="961" cy="107"/>
              </a:xfrm>
              <a:custGeom>
                <a:avLst/>
                <a:gdLst>
                  <a:gd name="T0" fmla="*/ 720 w 235"/>
                  <a:gd name="T1" fmla="*/ 0 h 26"/>
                  <a:gd name="T2" fmla="*/ 609 w 235"/>
                  <a:gd name="T3" fmla="*/ 86 h 26"/>
                  <a:gd name="T4" fmla="*/ 487 w 235"/>
                  <a:gd name="T5" fmla="*/ 0 h 26"/>
                  <a:gd name="T6" fmla="*/ 364 w 235"/>
                  <a:gd name="T7" fmla="*/ 86 h 26"/>
                  <a:gd name="T8" fmla="*/ 245 w 235"/>
                  <a:gd name="T9" fmla="*/ 0 h 26"/>
                  <a:gd name="T10" fmla="*/ 131 w 235"/>
                  <a:gd name="T11" fmla="*/ 86 h 26"/>
                  <a:gd name="T12" fmla="*/ 16 w 235"/>
                  <a:gd name="T13" fmla="*/ 0 h 26"/>
                  <a:gd name="T14" fmla="*/ 4 w 235"/>
                  <a:gd name="T15" fmla="*/ 4 h 26"/>
                  <a:gd name="T16" fmla="*/ 4 w 235"/>
                  <a:gd name="T17" fmla="*/ 16 h 26"/>
                  <a:gd name="T18" fmla="*/ 131 w 235"/>
                  <a:gd name="T19" fmla="*/ 107 h 26"/>
                  <a:gd name="T20" fmla="*/ 245 w 235"/>
                  <a:gd name="T21" fmla="*/ 21 h 26"/>
                  <a:gd name="T22" fmla="*/ 364 w 235"/>
                  <a:gd name="T23" fmla="*/ 107 h 26"/>
                  <a:gd name="T24" fmla="*/ 487 w 235"/>
                  <a:gd name="T25" fmla="*/ 21 h 26"/>
                  <a:gd name="T26" fmla="*/ 609 w 235"/>
                  <a:gd name="T27" fmla="*/ 107 h 26"/>
                  <a:gd name="T28" fmla="*/ 724 w 235"/>
                  <a:gd name="T29" fmla="*/ 21 h 26"/>
                  <a:gd name="T30" fmla="*/ 838 w 235"/>
                  <a:gd name="T31" fmla="*/ 107 h 26"/>
                  <a:gd name="T32" fmla="*/ 957 w 235"/>
                  <a:gd name="T33" fmla="*/ 16 h 26"/>
                  <a:gd name="T34" fmla="*/ 961 w 235"/>
                  <a:gd name="T35" fmla="*/ 4 h 26"/>
                  <a:gd name="T36" fmla="*/ 949 w 235"/>
                  <a:gd name="T37" fmla="*/ 0 h 26"/>
                  <a:gd name="T38" fmla="*/ 838 w 235"/>
                  <a:gd name="T39" fmla="*/ 86 h 26"/>
                  <a:gd name="T40" fmla="*/ 724 w 235"/>
                  <a:gd name="T41" fmla="*/ 0 h 26"/>
                  <a:gd name="T42" fmla="*/ 720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0"/>
                    </a:moveTo>
                    <a:cubicBezTo>
                      <a:pt x="176" y="0"/>
                      <a:pt x="151" y="19"/>
                      <a:pt x="149" y="21"/>
                    </a:cubicBezTo>
                    <a:cubicBezTo>
                      <a:pt x="146" y="20"/>
                      <a:pt x="119" y="0"/>
                      <a:pt x="119" y="0"/>
                    </a:cubicBezTo>
                    <a:cubicBezTo>
                      <a:pt x="119" y="0"/>
                      <a:pt x="92" y="20"/>
                      <a:pt x="89" y="21"/>
                    </a:cubicBezTo>
                    <a:cubicBezTo>
                      <a:pt x="87" y="20"/>
                      <a:pt x="60" y="0"/>
                      <a:pt x="60" y="0"/>
                    </a:cubicBezTo>
                    <a:cubicBezTo>
                      <a:pt x="60" y="0"/>
                      <a:pt x="34" y="19"/>
                      <a:pt x="32" y="21"/>
                    </a:cubicBezTo>
                    <a:cubicBezTo>
                      <a:pt x="29" y="19"/>
                      <a:pt x="4" y="0"/>
                      <a:pt x="4" y="0"/>
                    </a:cubicBezTo>
                    <a:cubicBezTo>
                      <a:pt x="3" y="0"/>
                      <a:pt x="2" y="0"/>
                      <a:pt x="1" y="1"/>
                    </a:cubicBezTo>
                    <a:cubicBezTo>
                      <a:pt x="0" y="2"/>
                      <a:pt x="1" y="3"/>
                      <a:pt x="1" y="4"/>
                    </a:cubicBezTo>
                    <a:cubicBezTo>
                      <a:pt x="32" y="26"/>
                      <a:pt x="32" y="26"/>
                      <a:pt x="32" y="26"/>
                    </a:cubicBezTo>
                    <a:cubicBezTo>
                      <a:pt x="32" y="26"/>
                      <a:pt x="58" y="6"/>
                      <a:pt x="60" y="5"/>
                    </a:cubicBezTo>
                    <a:cubicBezTo>
                      <a:pt x="63" y="6"/>
                      <a:pt x="89" y="26"/>
                      <a:pt x="89" y="26"/>
                    </a:cubicBezTo>
                    <a:cubicBezTo>
                      <a:pt x="89" y="26"/>
                      <a:pt x="117" y="6"/>
                      <a:pt x="119" y="5"/>
                    </a:cubicBezTo>
                    <a:cubicBezTo>
                      <a:pt x="121" y="6"/>
                      <a:pt x="149" y="26"/>
                      <a:pt x="149" y="26"/>
                    </a:cubicBezTo>
                    <a:cubicBezTo>
                      <a:pt x="149" y="26"/>
                      <a:pt x="175" y="6"/>
                      <a:pt x="177" y="5"/>
                    </a:cubicBezTo>
                    <a:cubicBezTo>
                      <a:pt x="179" y="6"/>
                      <a:pt x="205" y="26"/>
                      <a:pt x="205" y="26"/>
                    </a:cubicBezTo>
                    <a:cubicBezTo>
                      <a:pt x="234" y="4"/>
                      <a:pt x="234" y="4"/>
                      <a:pt x="234" y="4"/>
                    </a:cubicBezTo>
                    <a:cubicBezTo>
                      <a:pt x="235" y="3"/>
                      <a:pt x="235" y="2"/>
                      <a:pt x="235" y="1"/>
                    </a:cubicBezTo>
                    <a:cubicBezTo>
                      <a:pt x="234" y="0"/>
                      <a:pt x="233" y="0"/>
                      <a:pt x="232" y="0"/>
                    </a:cubicBezTo>
                    <a:cubicBezTo>
                      <a:pt x="232" y="0"/>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6" name="Oval 10158"/>
              <p:cNvSpPr>
                <a:spLocks noChangeArrowheads="1"/>
              </p:cNvSpPr>
              <p:nvPr/>
            </p:nvSpPr>
            <p:spPr bwMode="auto">
              <a:xfrm>
                <a:off x="58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7" name="Oval 10159"/>
              <p:cNvSpPr>
                <a:spLocks noChangeArrowheads="1"/>
              </p:cNvSpPr>
              <p:nvPr/>
            </p:nvSpPr>
            <p:spPr bwMode="auto">
              <a:xfrm>
                <a:off x="6562"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8" name="Oval 10160"/>
              <p:cNvSpPr>
                <a:spLocks noChangeArrowheads="1"/>
              </p:cNvSpPr>
              <p:nvPr/>
            </p:nvSpPr>
            <p:spPr bwMode="auto">
              <a:xfrm>
                <a:off x="60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9" name="Oval 10161"/>
              <p:cNvSpPr>
                <a:spLocks noChangeArrowheads="1"/>
              </p:cNvSpPr>
              <p:nvPr/>
            </p:nvSpPr>
            <p:spPr bwMode="auto">
              <a:xfrm>
                <a:off x="6325"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0" name="Oval 10162"/>
              <p:cNvSpPr>
                <a:spLocks noChangeArrowheads="1"/>
              </p:cNvSpPr>
              <p:nvPr/>
            </p:nvSpPr>
            <p:spPr bwMode="auto">
              <a:xfrm>
                <a:off x="5733"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1" name="Oval 10163"/>
              <p:cNvSpPr>
                <a:spLocks noChangeArrowheads="1"/>
              </p:cNvSpPr>
              <p:nvPr/>
            </p:nvSpPr>
            <p:spPr bwMode="auto">
              <a:xfrm>
                <a:off x="5970"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2" name="Oval 10164"/>
              <p:cNvSpPr>
                <a:spLocks noChangeArrowheads="1"/>
              </p:cNvSpPr>
              <p:nvPr/>
            </p:nvSpPr>
            <p:spPr bwMode="auto">
              <a:xfrm>
                <a:off x="620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3" name="Oval 10165"/>
              <p:cNvSpPr>
                <a:spLocks noChangeArrowheads="1"/>
              </p:cNvSpPr>
              <p:nvPr/>
            </p:nvSpPr>
            <p:spPr bwMode="auto">
              <a:xfrm>
                <a:off x="6444"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4" name="Freeform 10166"/>
              <p:cNvSpPr>
                <a:spLocks/>
              </p:cNvSpPr>
              <p:nvPr/>
            </p:nvSpPr>
            <p:spPr bwMode="auto">
              <a:xfrm>
                <a:off x="5770" y="53"/>
                <a:ext cx="960" cy="107"/>
              </a:xfrm>
              <a:custGeom>
                <a:avLst/>
                <a:gdLst>
                  <a:gd name="T0" fmla="*/ 715 w 235"/>
                  <a:gd name="T1" fmla="*/ 0 h 26"/>
                  <a:gd name="T2" fmla="*/ 605 w 235"/>
                  <a:gd name="T3" fmla="*/ 86 h 26"/>
                  <a:gd name="T4" fmla="*/ 486 w 235"/>
                  <a:gd name="T5" fmla="*/ 0 h 26"/>
                  <a:gd name="T6" fmla="*/ 364 w 235"/>
                  <a:gd name="T7" fmla="*/ 86 h 26"/>
                  <a:gd name="T8" fmla="*/ 245 w 235"/>
                  <a:gd name="T9" fmla="*/ 0 h 26"/>
                  <a:gd name="T10" fmla="*/ 127 w 235"/>
                  <a:gd name="T11" fmla="*/ 86 h 26"/>
                  <a:gd name="T12" fmla="*/ 12 w 235"/>
                  <a:gd name="T13" fmla="*/ 0 h 26"/>
                  <a:gd name="T14" fmla="*/ 4 w 235"/>
                  <a:gd name="T15" fmla="*/ 4 h 26"/>
                  <a:gd name="T16" fmla="*/ 4 w 235"/>
                  <a:gd name="T17" fmla="*/ 16 h 26"/>
                  <a:gd name="T18" fmla="*/ 127 w 235"/>
                  <a:gd name="T19" fmla="*/ 107 h 26"/>
                  <a:gd name="T20" fmla="*/ 245 w 235"/>
                  <a:gd name="T21" fmla="*/ 21 h 26"/>
                  <a:gd name="T22" fmla="*/ 364 w 235"/>
                  <a:gd name="T23" fmla="*/ 107 h 26"/>
                  <a:gd name="T24" fmla="*/ 486 w 235"/>
                  <a:gd name="T25" fmla="*/ 21 h 26"/>
                  <a:gd name="T26" fmla="*/ 605 w 235"/>
                  <a:gd name="T27" fmla="*/ 107 h 26"/>
                  <a:gd name="T28" fmla="*/ 723 w 235"/>
                  <a:gd name="T29" fmla="*/ 21 h 26"/>
                  <a:gd name="T30" fmla="*/ 837 w 235"/>
                  <a:gd name="T31" fmla="*/ 107 h 26"/>
                  <a:gd name="T32" fmla="*/ 956 w 235"/>
                  <a:gd name="T33" fmla="*/ 16 h 26"/>
                  <a:gd name="T34" fmla="*/ 956 w 235"/>
                  <a:gd name="T35" fmla="*/ 4 h 26"/>
                  <a:gd name="T36" fmla="*/ 944 w 235"/>
                  <a:gd name="T37" fmla="*/ 0 h 26"/>
                  <a:gd name="T38" fmla="*/ 837 w 235"/>
                  <a:gd name="T39" fmla="*/ 86 h 26"/>
                  <a:gd name="T40" fmla="*/ 723 w 235"/>
                  <a:gd name="T41" fmla="*/ 0 h 26"/>
                  <a:gd name="T42" fmla="*/ 715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0"/>
                    </a:moveTo>
                    <a:cubicBezTo>
                      <a:pt x="175" y="0"/>
                      <a:pt x="150" y="19"/>
                      <a:pt x="148" y="21"/>
                    </a:cubicBezTo>
                    <a:cubicBezTo>
                      <a:pt x="146" y="20"/>
                      <a:pt x="119" y="0"/>
                      <a:pt x="119" y="0"/>
                    </a:cubicBezTo>
                    <a:cubicBezTo>
                      <a:pt x="119" y="0"/>
                      <a:pt x="91" y="20"/>
                      <a:pt x="89" y="21"/>
                    </a:cubicBezTo>
                    <a:cubicBezTo>
                      <a:pt x="87" y="20"/>
                      <a:pt x="60" y="0"/>
                      <a:pt x="60" y="0"/>
                    </a:cubicBezTo>
                    <a:cubicBezTo>
                      <a:pt x="60" y="0"/>
                      <a:pt x="33" y="19"/>
                      <a:pt x="31" y="21"/>
                    </a:cubicBezTo>
                    <a:cubicBezTo>
                      <a:pt x="29" y="19"/>
                      <a:pt x="3" y="0"/>
                      <a:pt x="3" y="0"/>
                    </a:cubicBezTo>
                    <a:cubicBezTo>
                      <a:pt x="2" y="0"/>
                      <a:pt x="1"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6" y="6"/>
                      <a:pt x="119" y="5"/>
                    </a:cubicBezTo>
                    <a:cubicBezTo>
                      <a:pt x="121" y="6"/>
                      <a:pt x="148" y="26"/>
                      <a:pt x="148" y="26"/>
                    </a:cubicBezTo>
                    <a:cubicBezTo>
                      <a:pt x="148" y="26"/>
                      <a:pt x="174" y="6"/>
                      <a:pt x="177" y="5"/>
                    </a:cubicBezTo>
                    <a:cubicBezTo>
                      <a:pt x="179" y="6"/>
                      <a:pt x="205" y="26"/>
                      <a:pt x="205" y="26"/>
                    </a:cubicBezTo>
                    <a:cubicBezTo>
                      <a:pt x="234" y="4"/>
                      <a:pt x="234" y="4"/>
                      <a:pt x="234" y="4"/>
                    </a:cubicBezTo>
                    <a:cubicBezTo>
                      <a:pt x="235" y="3"/>
                      <a:pt x="235" y="2"/>
                      <a:pt x="234" y="1"/>
                    </a:cubicBezTo>
                    <a:cubicBezTo>
                      <a:pt x="234" y="0"/>
                      <a:pt x="232" y="0"/>
                      <a:pt x="231" y="0"/>
                    </a:cubicBezTo>
                    <a:cubicBezTo>
                      <a:pt x="231" y="0"/>
                      <a:pt x="207" y="19"/>
                      <a:pt x="205" y="21"/>
                    </a:cubicBezTo>
                    <a:cubicBezTo>
                      <a:pt x="202" y="19"/>
                      <a:pt x="177" y="0"/>
                      <a:pt x="177" y="0"/>
                    </a:cubicBezTo>
                    <a:lnTo>
                      <a:pt x="1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5" name="Oval 10167"/>
              <p:cNvSpPr>
                <a:spLocks noChangeArrowheads="1"/>
              </p:cNvSpPr>
              <p:nvPr/>
            </p:nvSpPr>
            <p:spPr bwMode="auto">
              <a:xfrm>
                <a:off x="6799"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6" name="Oval 10168"/>
              <p:cNvSpPr>
                <a:spLocks noChangeArrowheads="1"/>
              </p:cNvSpPr>
              <p:nvPr/>
            </p:nvSpPr>
            <p:spPr bwMode="auto">
              <a:xfrm>
                <a:off x="7514"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7" name="Oval 10169"/>
              <p:cNvSpPr>
                <a:spLocks noChangeArrowheads="1"/>
              </p:cNvSpPr>
              <p:nvPr/>
            </p:nvSpPr>
            <p:spPr bwMode="auto">
              <a:xfrm>
                <a:off x="7036"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8" name="Oval 10170"/>
              <p:cNvSpPr>
                <a:spLocks noChangeArrowheads="1"/>
              </p:cNvSpPr>
              <p:nvPr/>
            </p:nvSpPr>
            <p:spPr bwMode="auto">
              <a:xfrm>
                <a:off x="7277"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9" name="Oval 10171"/>
              <p:cNvSpPr>
                <a:spLocks noChangeArrowheads="1"/>
              </p:cNvSpPr>
              <p:nvPr/>
            </p:nvSpPr>
            <p:spPr bwMode="auto">
              <a:xfrm>
                <a:off x="77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0" name="Oval 10172"/>
              <p:cNvSpPr>
                <a:spLocks noChangeArrowheads="1"/>
              </p:cNvSpPr>
              <p:nvPr/>
            </p:nvSpPr>
            <p:spPr bwMode="auto">
              <a:xfrm>
                <a:off x="79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1" name="Oval 10173"/>
              <p:cNvSpPr>
                <a:spLocks noChangeArrowheads="1"/>
              </p:cNvSpPr>
              <p:nvPr/>
            </p:nvSpPr>
            <p:spPr bwMode="auto">
              <a:xfrm>
                <a:off x="8225"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2" name="Oval 10174"/>
              <p:cNvSpPr>
                <a:spLocks noChangeArrowheads="1"/>
              </p:cNvSpPr>
              <p:nvPr/>
            </p:nvSpPr>
            <p:spPr bwMode="auto">
              <a:xfrm>
                <a:off x="763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3" name="Oval 10175"/>
              <p:cNvSpPr>
                <a:spLocks noChangeArrowheads="1"/>
              </p:cNvSpPr>
              <p:nvPr/>
            </p:nvSpPr>
            <p:spPr bwMode="auto">
              <a:xfrm>
                <a:off x="7874"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4" name="Oval 10176"/>
              <p:cNvSpPr>
                <a:spLocks noChangeArrowheads="1"/>
              </p:cNvSpPr>
              <p:nvPr/>
            </p:nvSpPr>
            <p:spPr bwMode="auto">
              <a:xfrm>
                <a:off x="8115"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5" name="Oval 10177"/>
              <p:cNvSpPr>
                <a:spLocks noChangeArrowheads="1"/>
              </p:cNvSpPr>
              <p:nvPr/>
            </p:nvSpPr>
            <p:spPr bwMode="auto">
              <a:xfrm>
                <a:off x="6681"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6" name="Oval 10178"/>
              <p:cNvSpPr>
                <a:spLocks noChangeArrowheads="1"/>
              </p:cNvSpPr>
              <p:nvPr/>
            </p:nvSpPr>
            <p:spPr bwMode="auto">
              <a:xfrm>
                <a:off x="6918"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7" name="Oval 10179"/>
              <p:cNvSpPr>
                <a:spLocks noChangeArrowheads="1"/>
              </p:cNvSpPr>
              <p:nvPr/>
            </p:nvSpPr>
            <p:spPr bwMode="auto">
              <a:xfrm>
                <a:off x="7159"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8" name="Oval 10180"/>
              <p:cNvSpPr>
                <a:spLocks noChangeArrowheads="1"/>
              </p:cNvSpPr>
              <p:nvPr/>
            </p:nvSpPr>
            <p:spPr bwMode="auto">
              <a:xfrm>
                <a:off x="7396"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9" name="Freeform 10181"/>
              <p:cNvSpPr>
                <a:spLocks/>
              </p:cNvSpPr>
              <p:nvPr/>
            </p:nvSpPr>
            <p:spPr bwMode="auto">
              <a:xfrm>
                <a:off x="6717" y="53"/>
                <a:ext cx="846" cy="107"/>
              </a:xfrm>
              <a:custGeom>
                <a:avLst/>
                <a:gdLst>
                  <a:gd name="T0" fmla="*/ 719 w 207"/>
                  <a:gd name="T1" fmla="*/ 0 h 26"/>
                  <a:gd name="T2" fmla="*/ 605 w 207"/>
                  <a:gd name="T3" fmla="*/ 86 h 26"/>
                  <a:gd name="T4" fmla="*/ 486 w 207"/>
                  <a:gd name="T5" fmla="*/ 0 h 26"/>
                  <a:gd name="T6" fmla="*/ 364 w 207"/>
                  <a:gd name="T7" fmla="*/ 86 h 26"/>
                  <a:gd name="T8" fmla="*/ 245 w 207"/>
                  <a:gd name="T9" fmla="*/ 0 h 26"/>
                  <a:gd name="T10" fmla="*/ 127 w 207"/>
                  <a:gd name="T11" fmla="*/ 86 h 26"/>
                  <a:gd name="T12" fmla="*/ 16 w 207"/>
                  <a:gd name="T13" fmla="*/ 0 h 26"/>
                  <a:gd name="T14" fmla="*/ 4 w 207"/>
                  <a:gd name="T15" fmla="*/ 4 h 26"/>
                  <a:gd name="T16" fmla="*/ 4 w 207"/>
                  <a:gd name="T17" fmla="*/ 16 h 26"/>
                  <a:gd name="T18" fmla="*/ 127 w 207"/>
                  <a:gd name="T19" fmla="*/ 107 h 26"/>
                  <a:gd name="T20" fmla="*/ 245 w 207"/>
                  <a:gd name="T21" fmla="*/ 21 h 26"/>
                  <a:gd name="T22" fmla="*/ 364 w 207"/>
                  <a:gd name="T23" fmla="*/ 107 h 26"/>
                  <a:gd name="T24" fmla="*/ 486 w 207"/>
                  <a:gd name="T25" fmla="*/ 21 h 26"/>
                  <a:gd name="T26" fmla="*/ 609 w 207"/>
                  <a:gd name="T27" fmla="*/ 107 h 26"/>
                  <a:gd name="T28" fmla="*/ 723 w 207"/>
                  <a:gd name="T29" fmla="*/ 21 h 26"/>
                  <a:gd name="T30" fmla="*/ 838 w 207"/>
                  <a:gd name="T31" fmla="*/ 107 h 26"/>
                  <a:gd name="T32" fmla="*/ 838 w 207"/>
                  <a:gd name="T33" fmla="*/ 86 h 26"/>
                  <a:gd name="T34" fmla="*/ 723 w 207"/>
                  <a:gd name="T35" fmla="*/ 0 h 26"/>
                  <a:gd name="T36" fmla="*/ 719 w 207"/>
                  <a:gd name="T37" fmla="*/ 0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7" h="26">
                    <a:moveTo>
                      <a:pt x="176" y="0"/>
                    </a:moveTo>
                    <a:cubicBezTo>
                      <a:pt x="176" y="0"/>
                      <a:pt x="151" y="19"/>
                      <a:pt x="148" y="21"/>
                    </a:cubicBezTo>
                    <a:cubicBezTo>
                      <a:pt x="146" y="20"/>
                      <a:pt x="119" y="0"/>
                      <a:pt x="119" y="0"/>
                    </a:cubicBezTo>
                    <a:cubicBezTo>
                      <a:pt x="119" y="0"/>
                      <a:pt x="92" y="20"/>
                      <a:pt x="89" y="21"/>
                    </a:cubicBezTo>
                    <a:cubicBezTo>
                      <a:pt x="87" y="20"/>
                      <a:pt x="60" y="0"/>
                      <a:pt x="60" y="0"/>
                    </a:cubicBezTo>
                    <a:cubicBezTo>
                      <a:pt x="60" y="0"/>
                      <a:pt x="34" y="19"/>
                      <a:pt x="31" y="21"/>
                    </a:cubicBezTo>
                    <a:cubicBezTo>
                      <a:pt x="29" y="19"/>
                      <a:pt x="4" y="0"/>
                      <a:pt x="4" y="0"/>
                    </a:cubicBezTo>
                    <a:cubicBezTo>
                      <a:pt x="3" y="0"/>
                      <a:pt x="2"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7" y="6"/>
                      <a:pt x="119" y="5"/>
                    </a:cubicBezTo>
                    <a:cubicBezTo>
                      <a:pt x="121" y="6"/>
                      <a:pt x="149" y="26"/>
                      <a:pt x="149" y="26"/>
                    </a:cubicBezTo>
                    <a:cubicBezTo>
                      <a:pt x="149" y="26"/>
                      <a:pt x="175" y="6"/>
                      <a:pt x="177" y="5"/>
                    </a:cubicBezTo>
                    <a:cubicBezTo>
                      <a:pt x="179" y="6"/>
                      <a:pt x="205" y="26"/>
                      <a:pt x="205" y="26"/>
                    </a:cubicBezTo>
                    <a:cubicBezTo>
                      <a:pt x="205" y="26"/>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0" name="Freeform 10182"/>
              <p:cNvSpPr>
                <a:spLocks/>
              </p:cNvSpPr>
              <p:nvPr/>
            </p:nvSpPr>
            <p:spPr bwMode="auto">
              <a:xfrm>
                <a:off x="7433" y="53"/>
                <a:ext cx="960" cy="107"/>
              </a:xfrm>
              <a:custGeom>
                <a:avLst/>
                <a:gdLst>
                  <a:gd name="T0" fmla="*/ 719 w 235"/>
                  <a:gd name="T1" fmla="*/ 0 h 26"/>
                  <a:gd name="T2" fmla="*/ 605 w 235"/>
                  <a:gd name="T3" fmla="*/ 86 h 26"/>
                  <a:gd name="T4" fmla="*/ 486 w 235"/>
                  <a:gd name="T5" fmla="*/ 0 h 26"/>
                  <a:gd name="T6" fmla="*/ 364 w 235"/>
                  <a:gd name="T7" fmla="*/ 86 h 26"/>
                  <a:gd name="T8" fmla="*/ 245 w 235"/>
                  <a:gd name="T9" fmla="*/ 0 h 26"/>
                  <a:gd name="T10" fmla="*/ 127 w 235"/>
                  <a:gd name="T11" fmla="*/ 86 h 26"/>
                  <a:gd name="T12" fmla="*/ 16 w 235"/>
                  <a:gd name="T13" fmla="*/ 0 h 26"/>
                  <a:gd name="T14" fmla="*/ 4 w 235"/>
                  <a:gd name="T15" fmla="*/ 4 h 26"/>
                  <a:gd name="T16" fmla="*/ 4 w 235"/>
                  <a:gd name="T17" fmla="*/ 16 h 26"/>
                  <a:gd name="T18" fmla="*/ 127 w 235"/>
                  <a:gd name="T19" fmla="*/ 107 h 26"/>
                  <a:gd name="T20" fmla="*/ 245 w 235"/>
                  <a:gd name="T21" fmla="*/ 21 h 26"/>
                  <a:gd name="T22" fmla="*/ 364 w 235"/>
                  <a:gd name="T23" fmla="*/ 107 h 26"/>
                  <a:gd name="T24" fmla="*/ 486 w 235"/>
                  <a:gd name="T25" fmla="*/ 21 h 26"/>
                  <a:gd name="T26" fmla="*/ 605 w 235"/>
                  <a:gd name="T27" fmla="*/ 107 h 26"/>
                  <a:gd name="T28" fmla="*/ 723 w 235"/>
                  <a:gd name="T29" fmla="*/ 21 h 26"/>
                  <a:gd name="T30" fmla="*/ 837 w 235"/>
                  <a:gd name="T31" fmla="*/ 107 h 26"/>
                  <a:gd name="T32" fmla="*/ 956 w 235"/>
                  <a:gd name="T33" fmla="*/ 16 h 26"/>
                  <a:gd name="T34" fmla="*/ 956 w 235"/>
                  <a:gd name="T35" fmla="*/ 4 h 26"/>
                  <a:gd name="T36" fmla="*/ 948 w 235"/>
                  <a:gd name="T37" fmla="*/ 0 h 26"/>
                  <a:gd name="T38" fmla="*/ 837 w 235"/>
                  <a:gd name="T39" fmla="*/ 86 h 26"/>
                  <a:gd name="T40" fmla="*/ 723 w 235"/>
                  <a:gd name="T41" fmla="*/ 0 h 26"/>
                  <a:gd name="T42" fmla="*/ 719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0"/>
                    </a:moveTo>
                    <a:cubicBezTo>
                      <a:pt x="176" y="0"/>
                      <a:pt x="150" y="19"/>
                      <a:pt x="148" y="21"/>
                    </a:cubicBezTo>
                    <a:cubicBezTo>
                      <a:pt x="146" y="20"/>
                      <a:pt x="119" y="0"/>
                      <a:pt x="119" y="0"/>
                    </a:cubicBezTo>
                    <a:cubicBezTo>
                      <a:pt x="119" y="0"/>
                      <a:pt x="91" y="20"/>
                      <a:pt x="89" y="21"/>
                    </a:cubicBezTo>
                    <a:cubicBezTo>
                      <a:pt x="87" y="20"/>
                      <a:pt x="60" y="0"/>
                      <a:pt x="60" y="0"/>
                    </a:cubicBezTo>
                    <a:cubicBezTo>
                      <a:pt x="60" y="0"/>
                      <a:pt x="33" y="19"/>
                      <a:pt x="31" y="21"/>
                    </a:cubicBezTo>
                    <a:cubicBezTo>
                      <a:pt x="29" y="19"/>
                      <a:pt x="4" y="0"/>
                      <a:pt x="4" y="0"/>
                    </a:cubicBezTo>
                    <a:cubicBezTo>
                      <a:pt x="3" y="0"/>
                      <a:pt x="1"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7" y="6"/>
                      <a:pt x="119" y="5"/>
                    </a:cubicBezTo>
                    <a:cubicBezTo>
                      <a:pt x="121" y="6"/>
                      <a:pt x="148" y="26"/>
                      <a:pt x="148" y="26"/>
                    </a:cubicBezTo>
                    <a:cubicBezTo>
                      <a:pt x="148" y="26"/>
                      <a:pt x="175" y="6"/>
                      <a:pt x="177" y="5"/>
                    </a:cubicBezTo>
                    <a:cubicBezTo>
                      <a:pt x="179" y="6"/>
                      <a:pt x="205" y="26"/>
                      <a:pt x="205" y="26"/>
                    </a:cubicBezTo>
                    <a:cubicBezTo>
                      <a:pt x="234" y="4"/>
                      <a:pt x="234" y="4"/>
                      <a:pt x="234" y="4"/>
                    </a:cubicBezTo>
                    <a:cubicBezTo>
                      <a:pt x="235" y="3"/>
                      <a:pt x="235" y="2"/>
                      <a:pt x="234" y="1"/>
                    </a:cubicBezTo>
                    <a:cubicBezTo>
                      <a:pt x="234" y="0"/>
                      <a:pt x="233" y="0"/>
                      <a:pt x="232" y="0"/>
                    </a:cubicBezTo>
                    <a:cubicBezTo>
                      <a:pt x="232" y="0"/>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1" name="Oval 10183"/>
              <p:cNvSpPr>
                <a:spLocks noChangeArrowheads="1"/>
              </p:cNvSpPr>
              <p:nvPr/>
            </p:nvSpPr>
            <p:spPr bwMode="auto">
              <a:xfrm>
                <a:off x="8344"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2" name="Oval 10184"/>
              <p:cNvSpPr>
                <a:spLocks noChangeArrowheads="1"/>
              </p:cNvSpPr>
              <p:nvPr/>
            </p:nvSpPr>
            <p:spPr bwMode="auto">
              <a:xfrm>
                <a:off x="8585"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3" name="Oval 10185"/>
              <p:cNvSpPr>
                <a:spLocks noChangeArrowheads="1"/>
              </p:cNvSpPr>
              <p:nvPr/>
            </p:nvSpPr>
            <p:spPr bwMode="auto">
              <a:xfrm>
                <a:off x="8822"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4" name="Oval 10186"/>
              <p:cNvSpPr>
                <a:spLocks noChangeArrowheads="1"/>
              </p:cNvSpPr>
              <p:nvPr/>
            </p:nvSpPr>
            <p:spPr bwMode="auto">
              <a:xfrm>
                <a:off x="9059"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5" name="Freeform 10187"/>
              <p:cNvSpPr>
                <a:spLocks/>
              </p:cNvSpPr>
              <p:nvPr/>
            </p:nvSpPr>
            <p:spPr bwMode="auto">
              <a:xfrm>
                <a:off x="8385" y="53"/>
                <a:ext cx="960" cy="107"/>
              </a:xfrm>
              <a:custGeom>
                <a:avLst/>
                <a:gdLst>
                  <a:gd name="T0" fmla="*/ 715 w 235"/>
                  <a:gd name="T1" fmla="*/ 0 h 26"/>
                  <a:gd name="T2" fmla="*/ 605 w 235"/>
                  <a:gd name="T3" fmla="*/ 86 h 26"/>
                  <a:gd name="T4" fmla="*/ 482 w 235"/>
                  <a:gd name="T5" fmla="*/ 0 h 26"/>
                  <a:gd name="T6" fmla="*/ 364 w 235"/>
                  <a:gd name="T7" fmla="*/ 86 h 26"/>
                  <a:gd name="T8" fmla="*/ 245 w 235"/>
                  <a:gd name="T9" fmla="*/ 0 h 26"/>
                  <a:gd name="T10" fmla="*/ 127 w 235"/>
                  <a:gd name="T11" fmla="*/ 86 h 26"/>
                  <a:gd name="T12" fmla="*/ 12 w 235"/>
                  <a:gd name="T13" fmla="*/ 0 h 26"/>
                  <a:gd name="T14" fmla="*/ 0 w 235"/>
                  <a:gd name="T15" fmla="*/ 4 h 26"/>
                  <a:gd name="T16" fmla="*/ 4 w 235"/>
                  <a:gd name="T17" fmla="*/ 16 h 26"/>
                  <a:gd name="T18" fmla="*/ 127 w 235"/>
                  <a:gd name="T19" fmla="*/ 107 h 26"/>
                  <a:gd name="T20" fmla="*/ 245 w 235"/>
                  <a:gd name="T21" fmla="*/ 21 h 26"/>
                  <a:gd name="T22" fmla="*/ 364 w 235"/>
                  <a:gd name="T23" fmla="*/ 107 h 26"/>
                  <a:gd name="T24" fmla="*/ 482 w 235"/>
                  <a:gd name="T25" fmla="*/ 21 h 26"/>
                  <a:gd name="T26" fmla="*/ 605 w 235"/>
                  <a:gd name="T27" fmla="*/ 107 h 26"/>
                  <a:gd name="T28" fmla="*/ 719 w 235"/>
                  <a:gd name="T29" fmla="*/ 21 h 26"/>
                  <a:gd name="T30" fmla="*/ 833 w 235"/>
                  <a:gd name="T31" fmla="*/ 107 h 26"/>
                  <a:gd name="T32" fmla="*/ 956 w 235"/>
                  <a:gd name="T33" fmla="*/ 16 h 26"/>
                  <a:gd name="T34" fmla="*/ 956 w 235"/>
                  <a:gd name="T35" fmla="*/ 4 h 26"/>
                  <a:gd name="T36" fmla="*/ 944 w 235"/>
                  <a:gd name="T37" fmla="*/ 0 h 26"/>
                  <a:gd name="T38" fmla="*/ 833 w 235"/>
                  <a:gd name="T39" fmla="*/ 86 h 26"/>
                  <a:gd name="T40" fmla="*/ 719 w 235"/>
                  <a:gd name="T41" fmla="*/ 0 h 26"/>
                  <a:gd name="T42" fmla="*/ 715 w 235"/>
                  <a:gd name="T43" fmla="*/ 0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0"/>
                    </a:moveTo>
                    <a:cubicBezTo>
                      <a:pt x="175" y="0"/>
                      <a:pt x="150" y="19"/>
                      <a:pt x="148" y="21"/>
                    </a:cubicBezTo>
                    <a:cubicBezTo>
                      <a:pt x="146" y="20"/>
                      <a:pt x="118" y="0"/>
                      <a:pt x="118" y="0"/>
                    </a:cubicBezTo>
                    <a:cubicBezTo>
                      <a:pt x="118" y="0"/>
                      <a:pt x="91" y="20"/>
                      <a:pt x="89" y="21"/>
                    </a:cubicBezTo>
                    <a:cubicBezTo>
                      <a:pt x="86" y="20"/>
                      <a:pt x="60" y="0"/>
                      <a:pt x="60" y="0"/>
                    </a:cubicBezTo>
                    <a:cubicBezTo>
                      <a:pt x="60" y="0"/>
                      <a:pt x="33" y="19"/>
                      <a:pt x="31" y="21"/>
                    </a:cubicBezTo>
                    <a:cubicBezTo>
                      <a:pt x="28" y="19"/>
                      <a:pt x="3" y="0"/>
                      <a:pt x="3" y="0"/>
                    </a:cubicBezTo>
                    <a:cubicBezTo>
                      <a:pt x="2" y="0"/>
                      <a:pt x="1" y="0"/>
                      <a:pt x="0" y="1"/>
                    </a:cubicBezTo>
                    <a:cubicBezTo>
                      <a:pt x="0" y="2"/>
                      <a:pt x="0" y="3"/>
                      <a:pt x="1" y="4"/>
                    </a:cubicBezTo>
                    <a:cubicBezTo>
                      <a:pt x="31" y="26"/>
                      <a:pt x="31" y="26"/>
                      <a:pt x="31" y="26"/>
                    </a:cubicBezTo>
                    <a:cubicBezTo>
                      <a:pt x="31" y="26"/>
                      <a:pt x="57" y="6"/>
                      <a:pt x="60" y="5"/>
                    </a:cubicBezTo>
                    <a:cubicBezTo>
                      <a:pt x="62" y="6"/>
                      <a:pt x="89" y="26"/>
                      <a:pt x="89" y="26"/>
                    </a:cubicBezTo>
                    <a:cubicBezTo>
                      <a:pt x="89" y="26"/>
                      <a:pt x="116" y="6"/>
                      <a:pt x="118" y="5"/>
                    </a:cubicBezTo>
                    <a:cubicBezTo>
                      <a:pt x="120" y="6"/>
                      <a:pt x="148" y="26"/>
                      <a:pt x="148" y="26"/>
                    </a:cubicBezTo>
                    <a:cubicBezTo>
                      <a:pt x="148" y="26"/>
                      <a:pt x="174" y="6"/>
                      <a:pt x="176" y="5"/>
                    </a:cubicBezTo>
                    <a:cubicBezTo>
                      <a:pt x="179" y="6"/>
                      <a:pt x="204" y="26"/>
                      <a:pt x="204" y="26"/>
                    </a:cubicBezTo>
                    <a:cubicBezTo>
                      <a:pt x="234" y="4"/>
                      <a:pt x="234" y="4"/>
                      <a:pt x="234" y="4"/>
                    </a:cubicBezTo>
                    <a:cubicBezTo>
                      <a:pt x="234" y="3"/>
                      <a:pt x="235" y="2"/>
                      <a:pt x="234" y="1"/>
                    </a:cubicBezTo>
                    <a:cubicBezTo>
                      <a:pt x="233" y="0"/>
                      <a:pt x="232" y="0"/>
                      <a:pt x="231" y="0"/>
                    </a:cubicBezTo>
                    <a:cubicBezTo>
                      <a:pt x="231" y="0"/>
                      <a:pt x="207" y="19"/>
                      <a:pt x="204" y="21"/>
                    </a:cubicBezTo>
                    <a:cubicBezTo>
                      <a:pt x="202" y="19"/>
                      <a:pt x="176" y="0"/>
                      <a:pt x="176" y="0"/>
                    </a:cubicBezTo>
                    <a:lnTo>
                      <a:pt x="17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6" name="Oval 10188"/>
              <p:cNvSpPr>
                <a:spLocks noChangeArrowheads="1"/>
              </p:cNvSpPr>
              <p:nvPr/>
            </p:nvSpPr>
            <p:spPr bwMode="auto">
              <a:xfrm>
                <a:off x="9414"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7" name="Oval 10189"/>
              <p:cNvSpPr>
                <a:spLocks noChangeArrowheads="1"/>
              </p:cNvSpPr>
              <p:nvPr/>
            </p:nvSpPr>
            <p:spPr bwMode="auto">
              <a:xfrm>
                <a:off x="10129"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8" name="Oval 10190"/>
              <p:cNvSpPr>
                <a:spLocks noChangeArrowheads="1"/>
              </p:cNvSpPr>
              <p:nvPr/>
            </p:nvSpPr>
            <p:spPr bwMode="auto">
              <a:xfrm>
                <a:off x="10256" y="164"/>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9" name="Oval 10191"/>
              <p:cNvSpPr>
                <a:spLocks noChangeArrowheads="1"/>
              </p:cNvSpPr>
              <p:nvPr/>
            </p:nvSpPr>
            <p:spPr bwMode="auto">
              <a:xfrm>
                <a:off x="9651"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0" name="Oval 10192"/>
              <p:cNvSpPr>
                <a:spLocks noChangeArrowheads="1"/>
              </p:cNvSpPr>
              <p:nvPr/>
            </p:nvSpPr>
            <p:spPr bwMode="auto">
              <a:xfrm>
                <a:off x="9888" y="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1" name="Oval 10193"/>
              <p:cNvSpPr>
                <a:spLocks noChangeArrowheads="1"/>
              </p:cNvSpPr>
              <p:nvPr/>
            </p:nvSpPr>
            <p:spPr bwMode="auto">
              <a:xfrm>
                <a:off x="9296" y="111"/>
                <a:ext cx="90" cy="89"/>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2" name="Oval 10194"/>
              <p:cNvSpPr>
                <a:spLocks noChangeArrowheads="1"/>
              </p:cNvSpPr>
              <p:nvPr/>
            </p:nvSpPr>
            <p:spPr bwMode="auto">
              <a:xfrm>
                <a:off x="9533"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3" name="Oval 10195"/>
              <p:cNvSpPr>
                <a:spLocks noChangeArrowheads="1"/>
              </p:cNvSpPr>
              <p:nvPr/>
            </p:nvSpPr>
            <p:spPr bwMode="auto">
              <a:xfrm>
                <a:off x="9770"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4" name="Oval 10196"/>
              <p:cNvSpPr>
                <a:spLocks noChangeArrowheads="1"/>
              </p:cNvSpPr>
              <p:nvPr/>
            </p:nvSpPr>
            <p:spPr bwMode="auto">
              <a:xfrm>
                <a:off x="10007" y="11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5" name="Freeform 10197"/>
              <p:cNvSpPr>
                <a:spLocks/>
              </p:cNvSpPr>
              <p:nvPr/>
            </p:nvSpPr>
            <p:spPr bwMode="auto">
              <a:xfrm>
                <a:off x="9332" y="53"/>
                <a:ext cx="846" cy="107"/>
              </a:xfrm>
              <a:custGeom>
                <a:avLst/>
                <a:gdLst>
                  <a:gd name="T0" fmla="*/ 719 w 207"/>
                  <a:gd name="T1" fmla="*/ 0 h 26"/>
                  <a:gd name="T2" fmla="*/ 605 w 207"/>
                  <a:gd name="T3" fmla="*/ 86 h 26"/>
                  <a:gd name="T4" fmla="*/ 486 w 207"/>
                  <a:gd name="T5" fmla="*/ 0 h 26"/>
                  <a:gd name="T6" fmla="*/ 364 w 207"/>
                  <a:gd name="T7" fmla="*/ 86 h 26"/>
                  <a:gd name="T8" fmla="*/ 245 w 207"/>
                  <a:gd name="T9" fmla="*/ 0 h 26"/>
                  <a:gd name="T10" fmla="*/ 127 w 207"/>
                  <a:gd name="T11" fmla="*/ 86 h 26"/>
                  <a:gd name="T12" fmla="*/ 12 w 207"/>
                  <a:gd name="T13" fmla="*/ 0 h 26"/>
                  <a:gd name="T14" fmla="*/ 4 w 207"/>
                  <a:gd name="T15" fmla="*/ 4 h 26"/>
                  <a:gd name="T16" fmla="*/ 4 w 207"/>
                  <a:gd name="T17" fmla="*/ 16 h 26"/>
                  <a:gd name="T18" fmla="*/ 127 w 207"/>
                  <a:gd name="T19" fmla="*/ 107 h 26"/>
                  <a:gd name="T20" fmla="*/ 245 w 207"/>
                  <a:gd name="T21" fmla="*/ 21 h 26"/>
                  <a:gd name="T22" fmla="*/ 364 w 207"/>
                  <a:gd name="T23" fmla="*/ 107 h 26"/>
                  <a:gd name="T24" fmla="*/ 486 w 207"/>
                  <a:gd name="T25" fmla="*/ 21 h 26"/>
                  <a:gd name="T26" fmla="*/ 605 w 207"/>
                  <a:gd name="T27" fmla="*/ 107 h 26"/>
                  <a:gd name="T28" fmla="*/ 723 w 207"/>
                  <a:gd name="T29" fmla="*/ 21 h 26"/>
                  <a:gd name="T30" fmla="*/ 838 w 207"/>
                  <a:gd name="T31" fmla="*/ 107 h 26"/>
                  <a:gd name="T32" fmla="*/ 838 w 207"/>
                  <a:gd name="T33" fmla="*/ 86 h 26"/>
                  <a:gd name="T34" fmla="*/ 723 w 207"/>
                  <a:gd name="T35" fmla="*/ 0 h 26"/>
                  <a:gd name="T36" fmla="*/ 719 w 207"/>
                  <a:gd name="T37" fmla="*/ 0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7" h="26">
                    <a:moveTo>
                      <a:pt x="176" y="0"/>
                    </a:moveTo>
                    <a:cubicBezTo>
                      <a:pt x="176" y="0"/>
                      <a:pt x="150" y="19"/>
                      <a:pt x="148" y="21"/>
                    </a:cubicBezTo>
                    <a:cubicBezTo>
                      <a:pt x="146" y="20"/>
                      <a:pt x="119" y="0"/>
                      <a:pt x="119" y="0"/>
                    </a:cubicBezTo>
                    <a:cubicBezTo>
                      <a:pt x="119" y="0"/>
                      <a:pt x="91" y="20"/>
                      <a:pt x="89" y="21"/>
                    </a:cubicBezTo>
                    <a:cubicBezTo>
                      <a:pt x="87" y="20"/>
                      <a:pt x="60" y="0"/>
                      <a:pt x="60" y="0"/>
                    </a:cubicBezTo>
                    <a:cubicBezTo>
                      <a:pt x="60" y="0"/>
                      <a:pt x="33" y="19"/>
                      <a:pt x="31" y="21"/>
                    </a:cubicBezTo>
                    <a:cubicBezTo>
                      <a:pt x="29" y="19"/>
                      <a:pt x="3" y="0"/>
                      <a:pt x="3" y="0"/>
                    </a:cubicBezTo>
                    <a:cubicBezTo>
                      <a:pt x="3" y="0"/>
                      <a:pt x="1" y="0"/>
                      <a:pt x="1" y="1"/>
                    </a:cubicBezTo>
                    <a:cubicBezTo>
                      <a:pt x="0" y="2"/>
                      <a:pt x="0" y="3"/>
                      <a:pt x="1" y="4"/>
                    </a:cubicBezTo>
                    <a:cubicBezTo>
                      <a:pt x="31" y="26"/>
                      <a:pt x="31" y="26"/>
                      <a:pt x="31" y="26"/>
                    </a:cubicBezTo>
                    <a:cubicBezTo>
                      <a:pt x="31" y="26"/>
                      <a:pt x="58" y="6"/>
                      <a:pt x="60" y="5"/>
                    </a:cubicBezTo>
                    <a:cubicBezTo>
                      <a:pt x="62" y="6"/>
                      <a:pt x="89" y="26"/>
                      <a:pt x="89" y="26"/>
                    </a:cubicBezTo>
                    <a:cubicBezTo>
                      <a:pt x="89" y="26"/>
                      <a:pt x="116" y="6"/>
                      <a:pt x="119" y="5"/>
                    </a:cubicBezTo>
                    <a:cubicBezTo>
                      <a:pt x="121" y="6"/>
                      <a:pt x="148" y="26"/>
                      <a:pt x="148" y="26"/>
                    </a:cubicBezTo>
                    <a:cubicBezTo>
                      <a:pt x="148" y="26"/>
                      <a:pt x="175" y="6"/>
                      <a:pt x="177" y="5"/>
                    </a:cubicBezTo>
                    <a:cubicBezTo>
                      <a:pt x="179" y="6"/>
                      <a:pt x="205" y="26"/>
                      <a:pt x="205" y="26"/>
                    </a:cubicBezTo>
                    <a:cubicBezTo>
                      <a:pt x="205" y="26"/>
                      <a:pt x="207" y="19"/>
                      <a:pt x="205" y="21"/>
                    </a:cubicBezTo>
                    <a:cubicBezTo>
                      <a:pt x="203" y="19"/>
                      <a:pt x="177" y="0"/>
                      <a:pt x="177" y="0"/>
                    </a:cubicBezTo>
                    <a:lnTo>
                      <a:pt x="17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6" name="Oval 10198"/>
              <p:cNvSpPr>
                <a:spLocks noChangeArrowheads="1"/>
              </p:cNvSpPr>
              <p:nvPr/>
            </p:nvSpPr>
            <p:spPr bwMode="auto">
              <a:xfrm>
                <a:off x="1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7" name="Oval 10199"/>
              <p:cNvSpPr>
                <a:spLocks noChangeArrowheads="1"/>
              </p:cNvSpPr>
              <p:nvPr/>
            </p:nvSpPr>
            <p:spPr bwMode="auto">
              <a:xfrm>
                <a:off x="866"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8" name="Oval 10200"/>
              <p:cNvSpPr>
                <a:spLocks noChangeArrowheads="1"/>
              </p:cNvSpPr>
              <p:nvPr/>
            </p:nvSpPr>
            <p:spPr bwMode="auto">
              <a:xfrm>
                <a:off x="3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9" name="Oval 10201"/>
              <p:cNvSpPr>
                <a:spLocks noChangeArrowheads="1"/>
              </p:cNvSpPr>
              <p:nvPr/>
            </p:nvSpPr>
            <p:spPr bwMode="auto">
              <a:xfrm>
                <a:off x="629"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0" name="Oval 10202"/>
              <p:cNvSpPr>
                <a:spLocks noChangeArrowheads="1"/>
              </p:cNvSpPr>
              <p:nvPr/>
            </p:nvSpPr>
            <p:spPr bwMode="auto">
              <a:xfrm>
                <a:off x="270"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1" name="Oval 10203"/>
              <p:cNvSpPr>
                <a:spLocks noChangeArrowheads="1"/>
              </p:cNvSpPr>
              <p:nvPr/>
            </p:nvSpPr>
            <p:spPr bwMode="auto">
              <a:xfrm>
                <a:off x="507"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2" name="Oval 10204"/>
              <p:cNvSpPr>
                <a:spLocks noChangeArrowheads="1"/>
              </p:cNvSpPr>
              <p:nvPr/>
            </p:nvSpPr>
            <p:spPr bwMode="auto">
              <a:xfrm>
                <a:off x="748"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3" name="Freeform 10205"/>
              <p:cNvSpPr>
                <a:spLocks/>
              </p:cNvSpPr>
              <p:nvPr/>
            </p:nvSpPr>
            <p:spPr bwMode="auto">
              <a:xfrm>
                <a:off x="188" y="2101"/>
                <a:ext cx="842" cy="106"/>
              </a:xfrm>
              <a:custGeom>
                <a:avLst/>
                <a:gdLst>
                  <a:gd name="T0" fmla="*/ 601 w 206"/>
                  <a:gd name="T1" fmla="*/ 102 h 26"/>
                  <a:gd name="T2" fmla="*/ 486 w 206"/>
                  <a:gd name="T3" fmla="*/ 20 h 26"/>
                  <a:gd name="T4" fmla="*/ 368 w 206"/>
                  <a:gd name="T5" fmla="*/ 106 h 26"/>
                  <a:gd name="T6" fmla="*/ 245 w 206"/>
                  <a:gd name="T7" fmla="*/ 20 h 26"/>
                  <a:gd name="T8" fmla="*/ 127 w 206"/>
                  <a:gd name="T9" fmla="*/ 106 h 26"/>
                  <a:gd name="T10" fmla="*/ 8 w 206"/>
                  <a:gd name="T11" fmla="*/ 20 h 26"/>
                  <a:gd name="T12" fmla="*/ 8 w 206"/>
                  <a:gd name="T13" fmla="*/ 0 h 26"/>
                  <a:gd name="T14" fmla="*/ 127 w 206"/>
                  <a:gd name="T15" fmla="*/ 86 h 26"/>
                  <a:gd name="T16" fmla="*/ 245 w 206"/>
                  <a:gd name="T17" fmla="*/ 0 h 26"/>
                  <a:gd name="T18" fmla="*/ 368 w 206"/>
                  <a:gd name="T19" fmla="*/ 86 h 26"/>
                  <a:gd name="T20" fmla="*/ 486 w 206"/>
                  <a:gd name="T21" fmla="*/ 0 h 26"/>
                  <a:gd name="T22" fmla="*/ 605 w 206"/>
                  <a:gd name="T23" fmla="*/ 86 h 26"/>
                  <a:gd name="T24" fmla="*/ 719 w 206"/>
                  <a:gd name="T25" fmla="*/ 0 h 26"/>
                  <a:gd name="T26" fmla="*/ 838 w 206"/>
                  <a:gd name="T27" fmla="*/ 90 h 26"/>
                  <a:gd name="T28" fmla="*/ 842 w 206"/>
                  <a:gd name="T29" fmla="*/ 102 h 26"/>
                  <a:gd name="T30" fmla="*/ 830 w 206"/>
                  <a:gd name="T31" fmla="*/ 102 h 26"/>
                  <a:gd name="T32" fmla="*/ 719 w 206"/>
                  <a:gd name="T33" fmla="*/ 20 h 26"/>
                  <a:gd name="T34" fmla="*/ 605 w 206"/>
                  <a:gd name="T35" fmla="*/ 106 h 26"/>
                  <a:gd name="T36" fmla="*/ 601 w 206"/>
                  <a:gd name="T37" fmla="*/ 102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6" h="26">
                    <a:moveTo>
                      <a:pt x="147" y="25"/>
                    </a:moveTo>
                    <a:cubicBezTo>
                      <a:pt x="147" y="25"/>
                      <a:pt x="122" y="6"/>
                      <a:pt x="119" y="5"/>
                    </a:cubicBezTo>
                    <a:cubicBezTo>
                      <a:pt x="117" y="6"/>
                      <a:pt x="90" y="26"/>
                      <a:pt x="90" y="26"/>
                    </a:cubicBezTo>
                    <a:cubicBezTo>
                      <a:pt x="90" y="26"/>
                      <a:pt x="62" y="6"/>
                      <a:pt x="60" y="5"/>
                    </a:cubicBezTo>
                    <a:cubicBezTo>
                      <a:pt x="58" y="6"/>
                      <a:pt x="31" y="26"/>
                      <a:pt x="31" y="26"/>
                    </a:cubicBezTo>
                    <a:cubicBezTo>
                      <a:pt x="31" y="26"/>
                      <a:pt x="5" y="6"/>
                      <a:pt x="2" y="5"/>
                    </a:cubicBezTo>
                    <a:cubicBezTo>
                      <a:pt x="0" y="6"/>
                      <a:pt x="2" y="0"/>
                      <a:pt x="2" y="0"/>
                    </a:cubicBezTo>
                    <a:cubicBezTo>
                      <a:pt x="2" y="0"/>
                      <a:pt x="29" y="20"/>
                      <a:pt x="31" y="21"/>
                    </a:cubicBezTo>
                    <a:cubicBezTo>
                      <a:pt x="33" y="20"/>
                      <a:pt x="60" y="0"/>
                      <a:pt x="60" y="0"/>
                    </a:cubicBezTo>
                    <a:cubicBezTo>
                      <a:pt x="60" y="0"/>
                      <a:pt x="88" y="20"/>
                      <a:pt x="90" y="21"/>
                    </a:cubicBezTo>
                    <a:cubicBezTo>
                      <a:pt x="92" y="20"/>
                      <a:pt x="119" y="0"/>
                      <a:pt x="119" y="0"/>
                    </a:cubicBezTo>
                    <a:cubicBezTo>
                      <a:pt x="119" y="0"/>
                      <a:pt x="146" y="20"/>
                      <a:pt x="148" y="21"/>
                    </a:cubicBezTo>
                    <a:cubicBezTo>
                      <a:pt x="150" y="20"/>
                      <a:pt x="176" y="0"/>
                      <a:pt x="176" y="0"/>
                    </a:cubicBezTo>
                    <a:cubicBezTo>
                      <a:pt x="205" y="22"/>
                      <a:pt x="205" y="22"/>
                      <a:pt x="205" y="22"/>
                    </a:cubicBezTo>
                    <a:cubicBezTo>
                      <a:pt x="206" y="23"/>
                      <a:pt x="206" y="24"/>
                      <a:pt x="206" y="25"/>
                    </a:cubicBezTo>
                    <a:cubicBezTo>
                      <a:pt x="205" y="26"/>
                      <a:pt x="204" y="26"/>
                      <a:pt x="203" y="25"/>
                    </a:cubicBezTo>
                    <a:cubicBezTo>
                      <a:pt x="203" y="25"/>
                      <a:pt x="178" y="6"/>
                      <a:pt x="176" y="5"/>
                    </a:cubicBezTo>
                    <a:cubicBezTo>
                      <a:pt x="174" y="6"/>
                      <a:pt x="148" y="26"/>
                      <a:pt x="148" y="26"/>
                    </a:cubicBezTo>
                    <a:lnTo>
                      <a:pt x="147"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4" name="Oval 10206"/>
              <p:cNvSpPr>
                <a:spLocks noChangeArrowheads="1"/>
              </p:cNvSpPr>
              <p:nvPr/>
            </p:nvSpPr>
            <p:spPr bwMode="auto">
              <a:xfrm>
                <a:off x="1103"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5" name="Oval 10207"/>
              <p:cNvSpPr>
                <a:spLocks noChangeArrowheads="1"/>
              </p:cNvSpPr>
              <p:nvPr/>
            </p:nvSpPr>
            <p:spPr bwMode="auto">
              <a:xfrm>
                <a:off x="1814"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6" name="Oval 10208"/>
              <p:cNvSpPr>
                <a:spLocks noChangeArrowheads="1"/>
              </p:cNvSpPr>
              <p:nvPr/>
            </p:nvSpPr>
            <p:spPr bwMode="auto">
              <a:xfrm>
                <a:off x="1340"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7" name="Oval 10209"/>
              <p:cNvSpPr>
                <a:spLocks noChangeArrowheads="1"/>
              </p:cNvSpPr>
              <p:nvPr/>
            </p:nvSpPr>
            <p:spPr bwMode="auto">
              <a:xfrm>
                <a:off x="1577"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8" name="Oval 10210"/>
              <p:cNvSpPr>
                <a:spLocks noChangeArrowheads="1"/>
              </p:cNvSpPr>
              <p:nvPr/>
            </p:nvSpPr>
            <p:spPr bwMode="auto">
              <a:xfrm>
                <a:off x="981"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9" name="Oval 10211"/>
              <p:cNvSpPr>
                <a:spLocks noChangeArrowheads="1"/>
              </p:cNvSpPr>
              <p:nvPr/>
            </p:nvSpPr>
            <p:spPr bwMode="auto">
              <a:xfrm>
                <a:off x="1222"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0" name="Oval 10212"/>
              <p:cNvSpPr>
                <a:spLocks noChangeArrowheads="1"/>
              </p:cNvSpPr>
              <p:nvPr/>
            </p:nvSpPr>
            <p:spPr bwMode="auto">
              <a:xfrm>
                <a:off x="1459"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1" name="Oval 10213"/>
              <p:cNvSpPr>
                <a:spLocks noChangeArrowheads="1"/>
              </p:cNvSpPr>
              <p:nvPr/>
            </p:nvSpPr>
            <p:spPr bwMode="auto">
              <a:xfrm>
                <a:off x="1696"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2" name="Freeform 10214"/>
              <p:cNvSpPr>
                <a:spLocks/>
              </p:cNvSpPr>
              <p:nvPr/>
            </p:nvSpPr>
            <p:spPr bwMode="auto">
              <a:xfrm>
                <a:off x="1022" y="2086"/>
                <a:ext cx="960" cy="106"/>
              </a:xfrm>
              <a:custGeom>
                <a:avLst/>
                <a:gdLst>
                  <a:gd name="T0" fmla="*/ 715 w 235"/>
                  <a:gd name="T1" fmla="*/ 102 h 26"/>
                  <a:gd name="T2" fmla="*/ 605 w 235"/>
                  <a:gd name="T3" fmla="*/ 20 h 26"/>
                  <a:gd name="T4" fmla="*/ 482 w 235"/>
                  <a:gd name="T5" fmla="*/ 106 h 26"/>
                  <a:gd name="T6" fmla="*/ 364 w 235"/>
                  <a:gd name="T7" fmla="*/ 20 h 26"/>
                  <a:gd name="T8" fmla="*/ 245 w 235"/>
                  <a:gd name="T9" fmla="*/ 106 h 26"/>
                  <a:gd name="T10" fmla="*/ 127 w 235"/>
                  <a:gd name="T11" fmla="*/ 20 h 26"/>
                  <a:gd name="T12" fmla="*/ 12 w 235"/>
                  <a:gd name="T13" fmla="*/ 102 h 26"/>
                  <a:gd name="T14" fmla="*/ 0 w 235"/>
                  <a:gd name="T15" fmla="*/ 102 h 26"/>
                  <a:gd name="T16" fmla="*/ 4 w 235"/>
                  <a:gd name="T17" fmla="*/ 90 h 26"/>
                  <a:gd name="T18" fmla="*/ 127 w 235"/>
                  <a:gd name="T19" fmla="*/ 0 h 26"/>
                  <a:gd name="T20" fmla="*/ 245 w 235"/>
                  <a:gd name="T21" fmla="*/ 86 h 26"/>
                  <a:gd name="T22" fmla="*/ 364 w 235"/>
                  <a:gd name="T23" fmla="*/ 0 h 26"/>
                  <a:gd name="T24" fmla="*/ 482 w 235"/>
                  <a:gd name="T25" fmla="*/ 86 h 26"/>
                  <a:gd name="T26" fmla="*/ 605 w 235"/>
                  <a:gd name="T27" fmla="*/ 0 h 26"/>
                  <a:gd name="T28" fmla="*/ 719 w 235"/>
                  <a:gd name="T29" fmla="*/ 86 h 26"/>
                  <a:gd name="T30" fmla="*/ 833 w 235"/>
                  <a:gd name="T31" fmla="*/ 0 h 26"/>
                  <a:gd name="T32" fmla="*/ 956 w 235"/>
                  <a:gd name="T33" fmla="*/ 90 h 26"/>
                  <a:gd name="T34" fmla="*/ 956 w 235"/>
                  <a:gd name="T35" fmla="*/ 102 h 26"/>
                  <a:gd name="T36" fmla="*/ 944 w 235"/>
                  <a:gd name="T37" fmla="*/ 102 h 26"/>
                  <a:gd name="T38" fmla="*/ 833 w 235"/>
                  <a:gd name="T39" fmla="*/ 20 h 26"/>
                  <a:gd name="T40" fmla="*/ 719 w 235"/>
                  <a:gd name="T41" fmla="*/ 106 h 26"/>
                  <a:gd name="T42" fmla="*/ 715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25"/>
                    </a:moveTo>
                    <a:cubicBezTo>
                      <a:pt x="175" y="25"/>
                      <a:pt x="150" y="6"/>
                      <a:pt x="148" y="5"/>
                    </a:cubicBezTo>
                    <a:cubicBezTo>
                      <a:pt x="146" y="6"/>
                      <a:pt x="118" y="26"/>
                      <a:pt x="118" y="26"/>
                    </a:cubicBezTo>
                    <a:cubicBezTo>
                      <a:pt x="118" y="26"/>
                      <a:pt x="91" y="6"/>
                      <a:pt x="89" y="5"/>
                    </a:cubicBezTo>
                    <a:cubicBezTo>
                      <a:pt x="87" y="6"/>
                      <a:pt x="60" y="26"/>
                      <a:pt x="60" y="26"/>
                    </a:cubicBezTo>
                    <a:cubicBezTo>
                      <a:pt x="60" y="26"/>
                      <a:pt x="33" y="6"/>
                      <a:pt x="31" y="5"/>
                    </a:cubicBezTo>
                    <a:cubicBezTo>
                      <a:pt x="29" y="6"/>
                      <a:pt x="3" y="25"/>
                      <a:pt x="3" y="25"/>
                    </a:cubicBezTo>
                    <a:cubicBezTo>
                      <a:pt x="2" y="26"/>
                      <a:pt x="1" y="26"/>
                      <a:pt x="0" y="25"/>
                    </a:cubicBezTo>
                    <a:cubicBezTo>
                      <a:pt x="0" y="24"/>
                      <a:pt x="0" y="23"/>
                      <a:pt x="1" y="22"/>
                    </a:cubicBezTo>
                    <a:cubicBezTo>
                      <a:pt x="31" y="0"/>
                      <a:pt x="31" y="0"/>
                      <a:pt x="31" y="0"/>
                    </a:cubicBezTo>
                    <a:cubicBezTo>
                      <a:pt x="31" y="0"/>
                      <a:pt x="57" y="20"/>
                      <a:pt x="60" y="21"/>
                    </a:cubicBezTo>
                    <a:cubicBezTo>
                      <a:pt x="62" y="20"/>
                      <a:pt x="89" y="0"/>
                      <a:pt x="89" y="0"/>
                    </a:cubicBezTo>
                    <a:cubicBezTo>
                      <a:pt x="89" y="0"/>
                      <a:pt x="116" y="20"/>
                      <a:pt x="118" y="21"/>
                    </a:cubicBezTo>
                    <a:cubicBezTo>
                      <a:pt x="120" y="20"/>
                      <a:pt x="148" y="0"/>
                      <a:pt x="148" y="0"/>
                    </a:cubicBezTo>
                    <a:cubicBezTo>
                      <a:pt x="148" y="0"/>
                      <a:pt x="174" y="20"/>
                      <a:pt x="176" y="21"/>
                    </a:cubicBezTo>
                    <a:cubicBezTo>
                      <a:pt x="179" y="20"/>
                      <a:pt x="204" y="0"/>
                      <a:pt x="204" y="0"/>
                    </a:cubicBezTo>
                    <a:cubicBezTo>
                      <a:pt x="234" y="22"/>
                      <a:pt x="234" y="22"/>
                      <a:pt x="234" y="22"/>
                    </a:cubicBezTo>
                    <a:cubicBezTo>
                      <a:pt x="235" y="23"/>
                      <a:pt x="235" y="24"/>
                      <a:pt x="234" y="25"/>
                    </a:cubicBezTo>
                    <a:cubicBezTo>
                      <a:pt x="233" y="26"/>
                      <a:pt x="232" y="26"/>
                      <a:pt x="231" y="25"/>
                    </a:cubicBezTo>
                    <a:cubicBezTo>
                      <a:pt x="231" y="25"/>
                      <a:pt x="207" y="6"/>
                      <a:pt x="204" y="5"/>
                    </a:cubicBezTo>
                    <a:cubicBezTo>
                      <a:pt x="202" y="6"/>
                      <a:pt x="176" y="26"/>
                      <a:pt x="176" y="26"/>
                    </a:cubicBezTo>
                    <a:lnTo>
                      <a:pt x="175"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3" name="Oval 10215"/>
              <p:cNvSpPr>
                <a:spLocks noChangeArrowheads="1"/>
              </p:cNvSpPr>
              <p:nvPr/>
            </p:nvSpPr>
            <p:spPr bwMode="auto">
              <a:xfrm>
                <a:off x="20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4" name="Oval 10216"/>
              <p:cNvSpPr>
                <a:spLocks noChangeArrowheads="1"/>
              </p:cNvSpPr>
              <p:nvPr/>
            </p:nvSpPr>
            <p:spPr bwMode="auto">
              <a:xfrm>
                <a:off x="2766"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5" name="Oval 10217"/>
              <p:cNvSpPr>
                <a:spLocks noChangeArrowheads="1"/>
              </p:cNvSpPr>
              <p:nvPr/>
            </p:nvSpPr>
            <p:spPr bwMode="auto">
              <a:xfrm>
                <a:off x="22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6" name="Oval 10218"/>
              <p:cNvSpPr>
                <a:spLocks noChangeArrowheads="1"/>
              </p:cNvSpPr>
              <p:nvPr/>
            </p:nvSpPr>
            <p:spPr bwMode="auto">
              <a:xfrm>
                <a:off x="2525"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7" name="Oval 10219"/>
              <p:cNvSpPr>
                <a:spLocks noChangeArrowheads="1"/>
              </p:cNvSpPr>
              <p:nvPr/>
            </p:nvSpPr>
            <p:spPr bwMode="auto">
              <a:xfrm>
                <a:off x="1933"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8" name="Oval 10220"/>
              <p:cNvSpPr>
                <a:spLocks noChangeArrowheads="1"/>
              </p:cNvSpPr>
              <p:nvPr/>
            </p:nvSpPr>
            <p:spPr bwMode="auto">
              <a:xfrm>
                <a:off x="2170"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9" name="Oval 10221"/>
              <p:cNvSpPr>
                <a:spLocks noChangeArrowheads="1"/>
              </p:cNvSpPr>
              <p:nvPr/>
            </p:nvSpPr>
            <p:spPr bwMode="auto">
              <a:xfrm>
                <a:off x="2407"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0" name="Oval 10222"/>
              <p:cNvSpPr>
                <a:spLocks noChangeArrowheads="1"/>
              </p:cNvSpPr>
              <p:nvPr/>
            </p:nvSpPr>
            <p:spPr bwMode="auto">
              <a:xfrm>
                <a:off x="2648"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1" name="Freeform 10223"/>
              <p:cNvSpPr>
                <a:spLocks/>
              </p:cNvSpPr>
              <p:nvPr/>
            </p:nvSpPr>
            <p:spPr bwMode="auto">
              <a:xfrm>
                <a:off x="1970" y="2101"/>
                <a:ext cx="960" cy="106"/>
              </a:xfrm>
              <a:custGeom>
                <a:avLst/>
                <a:gdLst>
                  <a:gd name="T0" fmla="*/ 719 w 235"/>
                  <a:gd name="T1" fmla="*/ 102 h 26"/>
                  <a:gd name="T2" fmla="*/ 605 w 235"/>
                  <a:gd name="T3" fmla="*/ 20 h 26"/>
                  <a:gd name="T4" fmla="*/ 486 w 235"/>
                  <a:gd name="T5" fmla="*/ 106 h 26"/>
                  <a:gd name="T6" fmla="*/ 364 w 235"/>
                  <a:gd name="T7" fmla="*/ 20 h 26"/>
                  <a:gd name="T8" fmla="*/ 245 w 235"/>
                  <a:gd name="T9" fmla="*/ 106 h 26"/>
                  <a:gd name="T10" fmla="*/ 127 w 235"/>
                  <a:gd name="T11" fmla="*/ 20 h 26"/>
                  <a:gd name="T12" fmla="*/ 16 w 235"/>
                  <a:gd name="T13" fmla="*/ 102 h 26"/>
                  <a:gd name="T14" fmla="*/ 4 w 235"/>
                  <a:gd name="T15" fmla="*/ 102 h 26"/>
                  <a:gd name="T16" fmla="*/ 4 w 235"/>
                  <a:gd name="T17" fmla="*/ 90 h 26"/>
                  <a:gd name="T18" fmla="*/ 127 w 235"/>
                  <a:gd name="T19" fmla="*/ 0 h 26"/>
                  <a:gd name="T20" fmla="*/ 245 w 235"/>
                  <a:gd name="T21" fmla="*/ 86 h 26"/>
                  <a:gd name="T22" fmla="*/ 364 w 235"/>
                  <a:gd name="T23" fmla="*/ 0 h 26"/>
                  <a:gd name="T24" fmla="*/ 486 w 235"/>
                  <a:gd name="T25" fmla="*/ 86 h 26"/>
                  <a:gd name="T26" fmla="*/ 605 w 235"/>
                  <a:gd name="T27" fmla="*/ 0 h 26"/>
                  <a:gd name="T28" fmla="*/ 723 w 235"/>
                  <a:gd name="T29" fmla="*/ 86 h 26"/>
                  <a:gd name="T30" fmla="*/ 837 w 235"/>
                  <a:gd name="T31" fmla="*/ 0 h 26"/>
                  <a:gd name="T32" fmla="*/ 956 w 235"/>
                  <a:gd name="T33" fmla="*/ 90 h 26"/>
                  <a:gd name="T34" fmla="*/ 956 w 235"/>
                  <a:gd name="T35" fmla="*/ 102 h 26"/>
                  <a:gd name="T36" fmla="*/ 948 w 235"/>
                  <a:gd name="T37" fmla="*/ 102 h 26"/>
                  <a:gd name="T38" fmla="*/ 837 w 235"/>
                  <a:gd name="T39" fmla="*/ 20 h 26"/>
                  <a:gd name="T40" fmla="*/ 723 w 235"/>
                  <a:gd name="T41" fmla="*/ 106 h 26"/>
                  <a:gd name="T42" fmla="*/ 719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25"/>
                    </a:moveTo>
                    <a:cubicBezTo>
                      <a:pt x="176" y="25"/>
                      <a:pt x="150" y="6"/>
                      <a:pt x="148" y="5"/>
                    </a:cubicBezTo>
                    <a:cubicBezTo>
                      <a:pt x="146" y="6"/>
                      <a:pt x="119" y="26"/>
                      <a:pt x="119" y="26"/>
                    </a:cubicBezTo>
                    <a:cubicBezTo>
                      <a:pt x="119" y="26"/>
                      <a:pt x="91" y="6"/>
                      <a:pt x="89" y="5"/>
                    </a:cubicBezTo>
                    <a:cubicBezTo>
                      <a:pt x="87" y="6"/>
                      <a:pt x="60" y="26"/>
                      <a:pt x="60" y="26"/>
                    </a:cubicBezTo>
                    <a:cubicBezTo>
                      <a:pt x="60" y="26"/>
                      <a:pt x="33" y="6"/>
                      <a:pt x="31" y="5"/>
                    </a:cubicBezTo>
                    <a:cubicBezTo>
                      <a:pt x="29" y="6"/>
                      <a:pt x="4" y="25"/>
                      <a:pt x="4" y="25"/>
                    </a:cubicBezTo>
                    <a:cubicBezTo>
                      <a:pt x="3" y="26"/>
                      <a:pt x="1"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7" y="20"/>
                      <a:pt x="119" y="21"/>
                    </a:cubicBezTo>
                    <a:cubicBezTo>
                      <a:pt x="121" y="20"/>
                      <a:pt x="148" y="0"/>
                      <a:pt x="148" y="0"/>
                    </a:cubicBezTo>
                    <a:cubicBezTo>
                      <a:pt x="148" y="0"/>
                      <a:pt x="175" y="20"/>
                      <a:pt x="177" y="21"/>
                    </a:cubicBezTo>
                    <a:cubicBezTo>
                      <a:pt x="179" y="20"/>
                      <a:pt x="205" y="0"/>
                      <a:pt x="205" y="0"/>
                    </a:cubicBezTo>
                    <a:cubicBezTo>
                      <a:pt x="234" y="22"/>
                      <a:pt x="234" y="22"/>
                      <a:pt x="234" y="22"/>
                    </a:cubicBezTo>
                    <a:cubicBezTo>
                      <a:pt x="235" y="23"/>
                      <a:pt x="235" y="24"/>
                      <a:pt x="234" y="25"/>
                    </a:cubicBezTo>
                    <a:cubicBezTo>
                      <a:pt x="234" y="26"/>
                      <a:pt x="233" y="26"/>
                      <a:pt x="232" y="25"/>
                    </a:cubicBezTo>
                    <a:cubicBezTo>
                      <a:pt x="232" y="25"/>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2" name="Oval 10224"/>
              <p:cNvSpPr>
                <a:spLocks noChangeArrowheads="1"/>
              </p:cNvSpPr>
              <p:nvPr/>
            </p:nvSpPr>
            <p:spPr bwMode="auto">
              <a:xfrm>
                <a:off x="2999"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3" name="Oval 10225"/>
              <p:cNvSpPr>
                <a:spLocks noChangeArrowheads="1"/>
              </p:cNvSpPr>
              <p:nvPr/>
            </p:nvSpPr>
            <p:spPr bwMode="auto">
              <a:xfrm>
                <a:off x="3714"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4" name="Oval 10226"/>
              <p:cNvSpPr>
                <a:spLocks noChangeArrowheads="1"/>
              </p:cNvSpPr>
              <p:nvPr/>
            </p:nvSpPr>
            <p:spPr bwMode="auto">
              <a:xfrm>
                <a:off x="3240"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5" name="Oval 10227"/>
              <p:cNvSpPr>
                <a:spLocks noChangeArrowheads="1"/>
              </p:cNvSpPr>
              <p:nvPr/>
            </p:nvSpPr>
            <p:spPr bwMode="auto">
              <a:xfrm>
                <a:off x="3477"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6" name="Oval 10228"/>
              <p:cNvSpPr>
                <a:spLocks noChangeArrowheads="1"/>
              </p:cNvSpPr>
              <p:nvPr/>
            </p:nvSpPr>
            <p:spPr bwMode="auto">
              <a:xfrm>
                <a:off x="2881"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7" name="Oval 10229"/>
              <p:cNvSpPr>
                <a:spLocks noChangeArrowheads="1"/>
              </p:cNvSpPr>
              <p:nvPr/>
            </p:nvSpPr>
            <p:spPr bwMode="auto">
              <a:xfrm>
                <a:off x="3122"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8" name="Oval 10230"/>
              <p:cNvSpPr>
                <a:spLocks noChangeArrowheads="1"/>
              </p:cNvSpPr>
              <p:nvPr/>
            </p:nvSpPr>
            <p:spPr bwMode="auto">
              <a:xfrm>
                <a:off x="3359"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9" name="Oval 10231"/>
              <p:cNvSpPr>
                <a:spLocks noChangeArrowheads="1"/>
              </p:cNvSpPr>
              <p:nvPr/>
            </p:nvSpPr>
            <p:spPr bwMode="auto">
              <a:xfrm>
                <a:off x="3596"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0" name="Freeform 10232"/>
              <p:cNvSpPr>
                <a:spLocks/>
              </p:cNvSpPr>
              <p:nvPr/>
            </p:nvSpPr>
            <p:spPr bwMode="auto">
              <a:xfrm>
                <a:off x="2922" y="2101"/>
                <a:ext cx="960" cy="106"/>
              </a:xfrm>
              <a:custGeom>
                <a:avLst/>
                <a:gdLst>
                  <a:gd name="T0" fmla="*/ 715 w 235"/>
                  <a:gd name="T1" fmla="*/ 102 h 26"/>
                  <a:gd name="T2" fmla="*/ 605 w 235"/>
                  <a:gd name="T3" fmla="*/ 20 h 26"/>
                  <a:gd name="T4" fmla="*/ 482 w 235"/>
                  <a:gd name="T5" fmla="*/ 106 h 26"/>
                  <a:gd name="T6" fmla="*/ 364 w 235"/>
                  <a:gd name="T7" fmla="*/ 20 h 26"/>
                  <a:gd name="T8" fmla="*/ 241 w 235"/>
                  <a:gd name="T9" fmla="*/ 106 h 26"/>
                  <a:gd name="T10" fmla="*/ 127 w 235"/>
                  <a:gd name="T11" fmla="*/ 20 h 26"/>
                  <a:gd name="T12" fmla="*/ 12 w 235"/>
                  <a:gd name="T13" fmla="*/ 102 h 26"/>
                  <a:gd name="T14" fmla="*/ 0 w 235"/>
                  <a:gd name="T15" fmla="*/ 102 h 26"/>
                  <a:gd name="T16" fmla="*/ 4 w 235"/>
                  <a:gd name="T17" fmla="*/ 90 h 26"/>
                  <a:gd name="T18" fmla="*/ 127 w 235"/>
                  <a:gd name="T19" fmla="*/ 0 h 26"/>
                  <a:gd name="T20" fmla="*/ 245 w 235"/>
                  <a:gd name="T21" fmla="*/ 86 h 26"/>
                  <a:gd name="T22" fmla="*/ 364 w 235"/>
                  <a:gd name="T23" fmla="*/ 0 h 26"/>
                  <a:gd name="T24" fmla="*/ 482 w 235"/>
                  <a:gd name="T25" fmla="*/ 86 h 26"/>
                  <a:gd name="T26" fmla="*/ 605 w 235"/>
                  <a:gd name="T27" fmla="*/ 0 h 26"/>
                  <a:gd name="T28" fmla="*/ 719 w 235"/>
                  <a:gd name="T29" fmla="*/ 86 h 26"/>
                  <a:gd name="T30" fmla="*/ 833 w 235"/>
                  <a:gd name="T31" fmla="*/ 0 h 26"/>
                  <a:gd name="T32" fmla="*/ 956 w 235"/>
                  <a:gd name="T33" fmla="*/ 90 h 26"/>
                  <a:gd name="T34" fmla="*/ 956 w 235"/>
                  <a:gd name="T35" fmla="*/ 102 h 26"/>
                  <a:gd name="T36" fmla="*/ 944 w 235"/>
                  <a:gd name="T37" fmla="*/ 102 h 26"/>
                  <a:gd name="T38" fmla="*/ 833 w 235"/>
                  <a:gd name="T39" fmla="*/ 20 h 26"/>
                  <a:gd name="T40" fmla="*/ 719 w 235"/>
                  <a:gd name="T41" fmla="*/ 106 h 26"/>
                  <a:gd name="T42" fmla="*/ 715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25"/>
                    </a:moveTo>
                    <a:cubicBezTo>
                      <a:pt x="175" y="25"/>
                      <a:pt x="150" y="6"/>
                      <a:pt x="148" y="5"/>
                    </a:cubicBezTo>
                    <a:cubicBezTo>
                      <a:pt x="146" y="6"/>
                      <a:pt x="118" y="26"/>
                      <a:pt x="118" y="26"/>
                    </a:cubicBezTo>
                    <a:cubicBezTo>
                      <a:pt x="118" y="26"/>
                      <a:pt x="91" y="6"/>
                      <a:pt x="89" y="5"/>
                    </a:cubicBezTo>
                    <a:cubicBezTo>
                      <a:pt x="86" y="6"/>
                      <a:pt x="59" y="26"/>
                      <a:pt x="59" y="26"/>
                    </a:cubicBezTo>
                    <a:cubicBezTo>
                      <a:pt x="59" y="26"/>
                      <a:pt x="33" y="6"/>
                      <a:pt x="31" y="5"/>
                    </a:cubicBezTo>
                    <a:cubicBezTo>
                      <a:pt x="28" y="6"/>
                      <a:pt x="3" y="25"/>
                      <a:pt x="3" y="25"/>
                    </a:cubicBezTo>
                    <a:cubicBezTo>
                      <a:pt x="2" y="26"/>
                      <a:pt x="1" y="26"/>
                      <a:pt x="0" y="25"/>
                    </a:cubicBezTo>
                    <a:cubicBezTo>
                      <a:pt x="0" y="24"/>
                      <a:pt x="0" y="23"/>
                      <a:pt x="1" y="22"/>
                    </a:cubicBezTo>
                    <a:cubicBezTo>
                      <a:pt x="31" y="0"/>
                      <a:pt x="31" y="0"/>
                      <a:pt x="31" y="0"/>
                    </a:cubicBezTo>
                    <a:cubicBezTo>
                      <a:pt x="31" y="0"/>
                      <a:pt x="57" y="20"/>
                      <a:pt x="60" y="21"/>
                    </a:cubicBezTo>
                    <a:cubicBezTo>
                      <a:pt x="62" y="20"/>
                      <a:pt x="89" y="0"/>
                      <a:pt x="89" y="0"/>
                    </a:cubicBezTo>
                    <a:cubicBezTo>
                      <a:pt x="89" y="0"/>
                      <a:pt x="116" y="20"/>
                      <a:pt x="118" y="21"/>
                    </a:cubicBezTo>
                    <a:cubicBezTo>
                      <a:pt x="120" y="20"/>
                      <a:pt x="148" y="0"/>
                      <a:pt x="148" y="0"/>
                    </a:cubicBezTo>
                    <a:cubicBezTo>
                      <a:pt x="148" y="0"/>
                      <a:pt x="174" y="20"/>
                      <a:pt x="176" y="21"/>
                    </a:cubicBezTo>
                    <a:cubicBezTo>
                      <a:pt x="179" y="20"/>
                      <a:pt x="204" y="0"/>
                      <a:pt x="204" y="0"/>
                    </a:cubicBezTo>
                    <a:cubicBezTo>
                      <a:pt x="234" y="22"/>
                      <a:pt x="234" y="22"/>
                      <a:pt x="234" y="22"/>
                    </a:cubicBezTo>
                    <a:cubicBezTo>
                      <a:pt x="234" y="23"/>
                      <a:pt x="235" y="24"/>
                      <a:pt x="234" y="25"/>
                    </a:cubicBezTo>
                    <a:cubicBezTo>
                      <a:pt x="233" y="26"/>
                      <a:pt x="232" y="26"/>
                      <a:pt x="231" y="25"/>
                    </a:cubicBezTo>
                    <a:cubicBezTo>
                      <a:pt x="231" y="25"/>
                      <a:pt x="207" y="6"/>
                      <a:pt x="204" y="5"/>
                    </a:cubicBezTo>
                    <a:cubicBezTo>
                      <a:pt x="202" y="6"/>
                      <a:pt x="176" y="26"/>
                      <a:pt x="176" y="26"/>
                    </a:cubicBezTo>
                    <a:lnTo>
                      <a:pt x="175"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1" name="Oval 10233"/>
              <p:cNvSpPr>
                <a:spLocks noChangeArrowheads="1"/>
              </p:cNvSpPr>
              <p:nvPr/>
            </p:nvSpPr>
            <p:spPr bwMode="auto">
              <a:xfrm>
                <a:off x="39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2" name="Oval 10234"/>
              <p:cNvSpPr>
                <a:spLocks noChangeArrowheads="1"/>
              </p:cNvSpPr>
              <p:nvPr/>
            </p:nvSpPr>
            <p:spPr bwMode="auto">
              <a:xfrm>
                <a:off x="4666"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3" name="Oval 10235"/>
              <p:cNvSpPr>
                <a:spLocks noChangeArrowheads="1"/>
              </p:cNvSpPr>
              <p:nvPr/>
            </p:nvSpPr>
            <p:spPr bwMode="auto">
              <a:xfrm>
                <a:off x="41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4" name="Oval 10236"/>
              <p:cNvSpPr>
                <a:spLocks noChangeArrowheads="1"/>
              </p:cNvSpPr>
              <p:nvPr/>
            </p:nvSpPr>
            <p:spPr bwMode="auto">
              <a:xfrm>
                <a:off x="4425"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5" name="Oval 10237"/>
              <p:cNvSpPr>
                <a:spLocks noChangeArrowheads="1"/>
              </p:cNvSpPr>
              <p:nvPr/>
            </p:nvSpPr>
            <p:spPr bwMode="auto">
              <a:xfrm>
                <a:off x="3833"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6" name="Oval 10238"/>
              <p:cNvSpPr>
                <a:spLocks noChangeArrowheads="1"/>
              </p:cNvSpPr>
              <p:nvPr/>
            </p:nvSpPr>
            <p:spPr bwMode="auto">
              <a:xfrm>
                <a:off x="4070"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7" name="Oval 10239"/>
              <p:cNvSpPr>
                <a:spLocks noChangeArrowheads="1"/>
              </p:cNvSpPr>
              <p:nvPr/>
            </p:nvSpPr>
            <p:spPr bwMode="auto">
              <a:xfrm>
                <a:off x="4307"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8" name="Oval 10240"/>
              <p:cNvSpPr>
                <a:spLocks noChangeArrowheads="1"/>
              </p:cNvSpPr>
              <p:nvPr/>
            </p:nvSpPr>
            <p:spPr bwMode="auto">
              <a:xfrm>
                <a:off x="4544"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9" name="Freeform 10241"/>
              <p:cNvSpPr>
                <a:spLocks/>
              </p:cNvSpPr>
              <p:nvPr/>
            </p:nvSpPr>
            <p:spPr bwMode="auto">
              <a:xfrm>
                <a:off x="3870" y="2101"/>
                <a:ext cx="960" cy="106"/>
              </a:xfrm>
              <a:custGeom>
                <a:avLst/>
                <a:gdLst>
                  <a:gd name="T0" fmla="*/ 719 w 235"/>
                  <a:gd name="T1" fmla="*/ 102 h 26"/>
                  <a:gd name="T2" fmla="*/ 605 w 235"/>
                  <a:gd name="T3" fmla="*/ 20 h 26"/>
                  <a:gd name="T4" fmla="*/ 486 w 235"/>
                  <a:gd name="T5" fmla="*/ 106 h 26"/>
                  <a:gd name="T6" fmla="*/ 364 w 235"/>
                  <a:gd name="T7" fmla="*/ 20 h 26"/>
                  <a:gd name="T8" fmla="*/ 245 w 235"/>
                  <a:gd name="T9" fmla="*/ 106 h 26"/>
                  <a:gd name="T10" fmla="*/ 127 w 235"/>
                  <a:gd name="T11" fmla="*/ 20 h 26"/>
                  <a:gd name="T12" fmla="*/ 12 w 235"/>
                  <a:gd name="T13" fmla="*/ 102 h 26"/>
                  <a:gd name="T14" fmla="*/ 4 w 235"/>
                  <a:gd name="T15" fmla="*/ 102 h 26"/>
                  <a:gd name="T16" fmla="*/ 4 w 235"/>
                  <a:gd name="T17" fmla="*/ 90 h 26"/>
                  <a:gd name="T18" fmla="*/ 127 w 235"/>
                  <a:gd name="T19" fmla="*/ 0 h 26"/>
                  <a:gd name="T20" fmla="*/ 245 w 235"/>
                  <a:gd name="T21" fmla="*/ 86 h 26"/>
                  <a:gd name="T22" fmla="*/ 364 w 235"/>
                  <a:gd name="T23" fmla="*/ 0 h 26"/>
                  <a:gd name="T24" fmla="*/ 486 w 235"/>
                  <a:gd name="T25" fmla="*/ 86 h 26"/>
                  <a:gd name="T26" fmla="*/ 605 w 235"/>
                  <a:gd name="T27" fmla="*/ 0 h 26"/>
                  <a:gd name="T28" fmla="*/ 723 w 235"/>
                  <a:gd name="T29" fmla="*/ 86 h 26"/>
                  <a:gd name="T30" fmla="*/ 837 w 235"/>
                  <a:gd name="T31" fmla="*/ 0 h 26"/>
                  <a:gd name="T32" fmla="*/ 956 w 235"/>
                  <a:gd name="T33" fmla="*/ 90 h 26"/>
                  <a:gd name="T34" fmla="*/ 956 w 235"/>
                  <a:gd name="T35" fmla="*/ 102 h 26"/>
                  <a:gd name="T36" fmla="*/ 948 w 235"/>
                  <a:gd name="T37" fmla="*/ 102 h 26"/>
                  <a:gd name="T38" fmla="*/ 837 w 235"/>
                  <a:gd name="T39" fmla="*/ 20 h 26"/>
                  <a:gd name="T40" fmla="*/ 723 w 235"/>
                  <a:gd name="T41" fmla="*/ 106 h 26"/>
                  <a:gd name="T42" fmla="*/ 719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25"/>
                    </a:moveTo>
                    <a:cubicBezTo>
                      <a:pt x="176" y="25"/>
                      <a:pt x="150" y="6"/>
                      <a:pt x="148" y="5"/>
                    </a:cubicBezTo>
                    <a:cubicBezTo>
                      <a:pt x="146" y="6"/>
                      <a:pt x="119" y="26"/>
                      <a:pt x="119" y="26"/>
                    </a:cubicBezTo>
                    <a:cubicBezTo>
                      <a:pt x="119" y="26"/>
                      <a:pt x="91" y="6"/>
                      <a:pt x="89" y="5"/>
                    </a:cubicBezTo>
                    <a:cubicBezTo>
                      <a:pt x="87" y="6"/>
                      <a:pt x="60" y="26"/>
                      <a:pt x="60" y="26"/>
                    </a:cubicBezTo>
                    <a:cubicBezTo>
                      <a:pt x="60" y="26"/>
                      <a:pt x="33" y="6"/>
                      <a:pt x="31" y="5"/>
                    </a:cubicBezTo>
                    <a:cubicBezTo>
                      <a:pt x="29" y="6"/>
                      <a:pt x="3" y="25"/>
                      <a:pt x="3" y="25"/>
                    </a:cubicBezTo>
                    <a:cubicBezTo>
                      <a:pt x="3" y="26"/>
                      <a:pt x="1"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6" y="20"/>
                      <a:pt x="119" y="21"/>
                    </a:cubicBezTo>
                    <a:cubicBezTo>
                      <a:pt x="121" y="20"/>
                      <a:pt x="148" y="0"/>
                      <a:pt x="148" y="0"/>
                    </a:cubicBezTo>
                    <a:cubicBezTo>
                      <a:pt x="148" y="0"/>
                      <a:pt x="175" y="20"/>
                      <a:pt x="177" y="21"/>
                    </a:cubicBezTo>
                    <a:cubicBezTo>
                      <a:pt x="179" y="20"/>
                      <a:pt x="205" y="0"/>
                      <a:pt x="205" y="0"/>
                    </a:cubicBezTo>
                    <a:cubicBezTo>
                      <a:pt x="234" y="22"/>
                      <a:pt x="234" y="22"/>
                      <a:pt x="234" y="22"/>
                    </a:cubicBezTo>
                    <a:cubicBezTo>
                      <a:pt x="235" y="23"/>
                      <a:pt x="235" y="24"/>
                      <a:pt x="234" y="25"/>
                    </a:cubicBezTo>
                    <a:cubicBezTo>
                      <a:pt x="234" y="26"/>
                      <a:pt x="232" y="26"/>
                      <a:pt x="232" y="25"/>
                    </a:cubicBezTo>
                    <a:cubicBezTo>
                      <a:pt x="232" y="25"/>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0" name="Oval 10242"/>
              <p:cNvSpPr>
                <a:spLocks noChangeArrowheads="1"/>
              </p:cNvSpPr>
              <p:nvPr/>
            </p:nvSpPr>
            <p:spPr bwMode="auto">
              <a:xfrm>
                <a:off x="4899"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1" name="Oval 10243"/>
              <p:cNvSpPr>
                <a:spLocks noChangeArrowheads="1"/>
              </p:cNvSpPr>
              <p:nvPr/>
            </p:nvSpPr>
            <p:spPr bwMode="auto">
              <a:xfrm>
                <a:off x="5614"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2" name="Oval 10244"/>
              <p:cNvSpPr>
                <a:spLocks noChangeArrowheads="1"/>
              </p:cNvSpPr>
              <p:nvPr/>
            </p:nvSpPr>
            <p:spPr bwMode="auto">
              <a:xfrm>
                <a:off x="5140"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3" name="Oval 10245"/>
              <p:cNvSpPr>
                <a:spLocks noChangeArrowheads="1"/>
              </p:cNvSpPr>
              <p:nvPr/>
            </p:nvSpPr>
            <p:spPr bwMode="auto">
              <a:xfrm>
                <a:off x="5377"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4" name="Oval 10246"/>
              <p:cNvSpPr>
                <a:spLocks noChangeArrowheads="1"/>
              </p:cNvSpPr>
              <p:nvPr/>
            </p:nvSpPr>
            <p:spPr bwMode="auto">
              <a:xfrm>
                <a:off x="4781"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5" name="Oval 10247"/>
              <p:cNvSpPr>
                <a:spLocks noChangeArrowheads="1"/>
              </p:cNvSpPr>
              <p:nvPr/>
            </p:nvSpPr>
            <p:spPr bwMode="auto">
              <a:xfrm>
                <a:off x="5018"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6" name="Oval 10248"/>
              <p:cNvSpPr>
                <a:spLocks noChangeArrowheads="1"/>
              </p:cNvSpPr>
              <p:nvPr/>
            </p:nvSpPr>
            <p:spPr bwMode="auto">
              <a:xfrm>
                <a:off x="5259"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7" name="Oval 10249"/>
              <p:cNvSpPr>
                <a:spLocks noChangeArrowheads="1"/>
              </p:cNvSpPr>
              <p:nvPr/>
            </p:nvSpPr>
            <p:spPr bwMode="auto">
              <a:xfrm>
                <a:off x="5496"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8" name="Freeform 10250"/>
              <p:cNvSpPr>
                <a:spLocks/>
              </p:cNvSpPr>
              <p:nvPr/>
            </p:nvSpPr>
            <p:spPr bwMode="auto">
              <a:xfrm>
                <a:off x="4817" y="2101"/>
                <a:ext cx="961" cy="106"/>
              </a:xfrm>
              <a:custGeom>
                <a:avLst/>
                <a:gdLst>
                  <a:gd name="T0" fmla="*/ 720 w 235"/>
                  <a:gd name="T1" fmla="*/ 102 h 26"/>
                  <a:gd name="T2" fmla="*/ 609 w 235"/>
                  <a:gd name="T3" fmla="*/ 20 h 26"/>
                  <a:gd name="T4" fmla="*/ 487 w 235"/>
                  <a:gd name="T5" fmla="*/ 106 h 26"/>
                  <a:gd name="T6" fmla="*/ 364 w 235"/>
                  <a:gd name="T7" fmla="*/ 20 h 26"/>
                  <a:gd name="T8" fmla="*/ 245 w 235"/>
                  <a:gd name="T9" fmla="*/ 106 h 26"/>
                  <a:gd name="T10" fmla="*/ 131 w 235"/>
                  <a:gd name="T11" fmla="*/ 20 h 26"/>
                  <a:gd name="T12" fmla="*/ 16 w 235"/>
                  <a:gd name="T13" fmla="*/ 102 h 26"/>
                  <a:gd name="T14" fmla="*/ 4 w 235"/>
                  <a:gd name="T15" fmla="*/ 102 h 26"/>
                  <a:gd name="T16" fmla="*/ 4 w 235"/>
                  <a:gd name="T17" fmla="*/ 90 h 26"/>
                  <a:gd name="T18" fmla="*/ 131 w 235"/>
                  <a:gd name="T19" fmla="*/ 0 h 26"/>
                  <a:gd name="T20" fmla="*/ 245 w 235"/>
                  <a:gd name="T21" fmla="*/ 86 h 26"/>
                  <a:gd name="T22" fmla="*/ 364 w 235"/>
                  <a:gd name="T23" fmla="*/ 0 h 26"/>
                  <a:gd name="T24" fmla="*/ 487 w 235"/>
                  <a:gd name="T25" fmla="*/ 86 h 26"/>
                  <a:gd name="T26" fmla="*/ 609 w 235"/>
                  <a:gd name="T27" fmla="*/ 0 h 26"/>
                  <a:gd name="T28" fmla="*/ 724 w 235"/>
                  <a:gd name="T29" fmla="*/ 86 h 26"/>
                  <a:gd name="T30" fmla="*/ 838 w 235"/>
                  <a:gd name="T31" fmla="*/ 0 h 26"/>
                  <a:gd name="T32" fmla="*/ 957 w 235"/>
                  <a:gd name="T33" fmla="*/ 90 h 26"/>
                  <a:gd name="T34" fmla="*/ 961 w 235"/>
                  <a:gd name="T35" fmla="*/ 102 h 26"/>
                  <a:gd name="T36" fmla="*/ 949 w 235"/>
                  <a:gd name="T37" fmla="*/ 102 h 26"/>
                  <a:gd name="T38" fmla="*/ 838 w 235"/>
                  <a:gd name="T39" fmla="*/ 20 h 26"/>
                  <a:gd name="T40" fmla="*/ 724 w 235"/>
                  <a:gd name="T41" fmla="*/ 106 h 26"/>
                  <a:gd name="T42" fmla="*/ 720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25"/>
                    </a:moveTo>
                    <a:cubicBezTo>
                      <a:pt x="176" y="25"/>
                      <a:pt x="151" y="6"/>
                      <a:pt x="149" y="5"/>
                    </a:cubicBezTo>
                    <a:cubicBezTo>
                      <a:pt x="146" y="6"/>
                      <a:pt x="119" y="26"/>
                      <a:pt x="119" y="26"/>
                    </a:cubicBezTo>
                    <a:cubicBezTo>
                      <a:pt x="119" y="26"/>
                      <a:pt x="92" y="6"/>
                      <a:pt x="89" y="5"/>
                    </a:cubicBezTo>
                    <a:cubicBezTo>
                      <a:pt x="87" y="6"/>
                      <a:pt x="60" y="26"/>
                      <a:pt x="60" y="26"/>
                    </a:cubicBezTo>
                    <a:cubicBezTo>
                      <a:pt x="60" y="26"/>
                      <a:pt x="34" y="6"/>
                      <a:pt x="32" y="5"/>
                    </a:cubicBezTo>
                    <a:cubicBezTo>
                      <a:pt x="29" y="6"/>
                      <a:pt x="4" y="25"/>
                      <a:pt x="4" y="25"/>
                    </a:cubicBezTo>
                    <a:cubicBezTo>
                      <a:pt x="3" y="26"/>
                      <a:pt x="2" y="26"/>
                      <a:pt x="1" y="25"/>
                    </a:cubicBezTo>
                    <a:cubicBezTo>
                      <a:pt x="0" y="24"/>
                      <a:pt x="1" y="23"/>
                      <a:pt x="1" y="22"/>
                    </a:cubicBezTo>
                    <a:cubicBezTo>
                      <a:pt x="32" y="0"/>
                      <a:pt x="32" y="0"/>
                      <a:pt x="32" y="0"/>
                    </a:cubicBezTo>
                    <a:cubicBezTo>
                      <a:pt x="32" y="0"/>
                      <a:pt x="58" y="20"/>
                      <a:pt x="60" y="21"/>
                    </a:cubicBezTo>
                    <a:cubicBezTo>
                      <a:pt x="63" y="20"/>
                      <a:pt x="89" y="0"/>
                      <a:pt x="89" y="0"/>
                    </a:cubicBezTo>
                    <a:cubicBezTo>
                      <a:pt x="89" y="0"/>
                      <a:pt x="117" y="20"/>
                      <a:pt x="119" y="21"/>
                    </a:cubicBezTo>
                    <a:cubicBezTo>
                      <a:pt x="121" y="20"/>
                      <a:pt x="149" y="0"/>
                      <a:pt x="149" y="0"/>
                    </a:cubicBezTo>
                    <a:cubicBezTo>
                      <a:pt x="149" y="0"/>
                      <a:pt x="175" y="20"/>
                      <a:pt x="177" y="21"/>
                    </a:cubicBezTo>
                    <a:cubicBezTo>
                      <a:pt x="179" y="20"/>
                      <a:pt x="205" y="0"/>
                      <a:pt x="205" y="0"/>
                    </a:cubicBezTo>
                    <a:cubicBezTo>
                      <a:pt x="234" y="22"/>
                      <a:pt x="234" y="22"/>
                      <a:pt x="234" y="22"/>
                    </a:cubicBezTo>
                    <a:cubicBezTo>
                      <a:pt x="235" y="23"/>
                      <a:pt x="235" y="24"/>
                      <a:pt x="235" y="25"/>
                    </a:cubicBezTo>
                    <a:cubicBezTo>
                      <a:pt x="234" y="26"/>
                      <a:pt x="233" y="26"/>
                      <a:pt x="232" y="25"/>
                    </a:cubicBezTo>
                    <a:cubicBezTo>
                      <a:pt x="232" y="25"/>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9" name="Oval 10251"/>
              <p:cNvSpPr>
                <a:spLocks noChangeArrowheads="1"/>
              </p:cNvSpPr>
              <p:nvPr/>
            </p:nvSpPr>
            <p:spPr bwMode="auto">
              <a:xfrm>
                <a:off x="58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0" name="Oval 10252"/>
              <p:cNvSpPr>
                <a:spLocks noChangeArrowheads="1"/>
              </p:cNvSpPr>
              <p:nvPr/>
            </p:nvSpPr>
            <p:spPr bwMode="auto">
              <a:xfrm>
                <a:off x="6562"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1" name="Oval 10253"/>
              <p:cNvSpPr>
                <a:spLocks noChangeArrowheads="1"/>
              </p:cNvSpPr>
              <p:nvPr/>
            </p:nvSpPr>
            <p:spPr bwMode="auto">
              <a:xfrm>
                <a:off x="60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2" name="Oval 10254"/>
              <p:cNvSpPr>
                <a:spLocks noChangeArrowheads="1"/>
              </p:cNvSpPr>
              <p:nvPr/>
            </p:nvSpPr>
            <p:spPr bwMode="auto">
              <a:xfrm>
                <a:off x="6325"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3" name="Oval 10255"/>
              <p:cNvSpPr>
                <a:spLocks noChangeArrowheads="1"/>
              </p:cNvSpPr>
              <p:nvPr/>
            </p:nvSpPr>
            <p:spPr bwMode="auto">
              <a:xfrm>
                <a:off x="5733"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4" name="Oval 10256"/>
              <p:cNvSpPr>
                <a:spLocks noChangeArrowheads="1"/>
              </p:cNvSpPr>
              <p:nvPr/>
            </p:nvSpPr>
            <p:spPr bwMode="auto">
              <a:xfrm>
                <a:off x="5970"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5" name="Oval 10257"/>
              <p:cNvSpPr>
                <a:spLocks noChangeArrowheads="1"/>
              </p:cNvSpPr>
              <p:nvPr/>
            </p:nvSpPr>
            <p:spPr bwMode="auto">
              <a:xfrm>
                <a:off x="6207"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6" name="Oval 10258"/>
              <p:cNvSpPr>
                <a:spLocks noChangeArrowheads="1"/>
              </p:cNvSpPr>
              <p:nvPr/>
            </p:nvSpPr>
            <p:spPr bwMode="auto">
              <a:xfrm>
                <a:off x="6444"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7" name="Freeform 10259"/>
              <p:cNvSpPr>
                <a:spLocks/>
              </p:cNvSpPr>
              <p:nvPr/>
            </p:nvSpPr>
            <p:spPr bwMode="auto">
              <a:xfrm>
                <a:off x="5770" y="2101"/>
                <a:ext cx="960" cy="106"/>
              </a:xfrm>
              <a:custGeom>
                <a:avLst/>
                <a:gdLst>
                  <a:gd name="T0" fmla="*/ 715 w 235"/>
                  <a:gd name="T1" fmla="*/ 102 h 26"/>
                  <a:gd name="T2" fmla="*/ 605 w 235"/>
                  <a:gd name="T3" fmla="*/ 20 h 26"/>
                  <a:gd name="T4" fmla="*/ 486 w 235"/>
                  <a:gd name="T5" fmla="*/ 106 h 26"/>
                  <a:gd name="T6" fmla="*/ 364 w 235"/>
                  <a:gd name="T7" fmla="*/ 20 h 26"/>
                  <a:gd name="T8" fmla="*/ 245 w 235"/>
                  <a:gd name="T9" fmla="*/ 106 h 26"/>
                  <a:gd name="T10" fmla="*/ 127 w 235"/>
                  <a:gd name="T11" fmla="*/ 20 h 26"/>
                  <a:gd name="T12" fmla="*/ 12 w 235"/>
                  <a:gd name="T13" fmla="*/ 102 h 26"/>
                  <a:gd name="T14" fmla="*/ 4 w 235"/>
                  <a:gd name="T15" fmla="*/ 102 h 26"/>
                  <a:gd name="T16" fmla="*/ 4 w 235"/>
                  <a:gd name="T17" fmla="*/ 90 h 26"/>
                  <a:gd name="T18" fmla="*/ 127 w 235"/>
                  <a:gd name="T19" fmla="*/ 0 h 26"/>
                  <a:gd name="T20" fmla="*/ 245 w 235"/>
                  <a:gd name="T21" fmla="*/ 86 h 26"/>
                  <a:gd name="T22" fmla="*/ 364 w 235"/>
                  <a:gd name="T23" fmla="*/ 0 h 26"/>
                  <a:gd name="T24" fmla="*/ 486 w 235"/>
                  <a:gd name="T25" fmla="*/ 86 h 26"/>
                  <a:gd name="T26" fmla="*/ 605 w 235"/>
                  <a:gd name="T27" fmla="*/ 0 h 26"/>
                  <a:gd name="T28" fmla="*/ 723 w 235"/>
                  <a:gd name="T29" fmla="*/ 86 h 26"/>
                  <a:gd name="T30" fmla="*/ 837 w 235"/>
                  <a:gd name="T31" fmla="*/ 0 h 26"/>
                  <a:gd name="T32" fmla="*/ 956 w 235"/>
                  <a:gd name="T33" fmla="*/ 90 h 26"/>
                  <a:gd name="T34" fmla="*/ 956 w 235"/>
                  <a:gd name="T35" fmla="*/ 102 h 26"/>
                  <a:gd name="T36" fmla="*/ 944 w 235"/>
                  <a:gd name="T37" fmla="*/ 102 h 26"/>
                  <a:gd name="T38" fmla="*/ 837 w 235"/>
                  <a:gd name="T39" fmla="*/ 20 h 26"/>
                  <a:gd name="T40" fmla="*/ 723 w 235"/>
                  <a:gd name="T41" fmla="*/ 106 h 26"/>
                  <a:gd name="T42" fmla="*/ 715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25"/>
                    </a:moveTo>
                    <a:cubicBezTo>
                      <a:pt x="175" y="25"/>
                      <a:pt x="150" y="6"/>
                      <a:pt x="148" y="5"/>
                    </a:cubicBezTo>
                    <a:cubicBezTo>
                      <a:pt x="146" y="6"/>
                      <a:pt x="119" y="26"/>
                      <a:pt x="119" y="26"/>
                    </a:cubicBezTo>
                    <a:cubicBezTo>
                      <a:pt x="119" y="26"/>
                      <a:pt x="91" y="6"/>
                      <a:pt x="89" y="5"/>
                    </a:cubicBezTo>
                    <a:cubicBezTo>
                      <a:pt x="87" y="6"/>
                      <a:pt x="60" y="26"/>
                      <a:pt x="60" y="26"/>
                    </a:cubicBezTo>
                    <a:cubicBezTo>
                      <a:pt x="60" y="26"/>
                      <a:pt x="33" y="6"/>
                      <a:pt x="31" y="5"/>
                    </a:cubicBezTo>
                    <a:cubicBezTo>
                      <a:pt x="29" y="6"/>
                      <a:pt x="3" y="25"/>
                      <a:pt x="3" y="25"/>
                    </a:cubicBezTo>
                    <a:cubicBezTo>
                      <a:pt x="2" y="26"/>
                      <a:pt x="1"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6" y="20"/>
                      <a:pt x="119" y="21"/>
                    </a:cubicBezTo>
                    <a:cubicBezTo>
                      <a:pt x="121" y="20"/>
                      <a:pt x="148" y="0"/>
                      <a:pt x="148" y="0"/>
                    </a:cubicBezTo>
                    <a:cubicBezTo>
                      <a:pt x="148" y="0"/>
                      <a:pt x="174" y="20"/>
                      <a:pt x="177" y="21"/>
                    </a:cubicBezTo>
                    <a:cubicBezTo>
                      <a:pt x="179" y="20"/>
                      <a:pt x="205" y="0"/>
                      <a:pt x="205" y="0"/>
                    </a:cubicBezTo>
                    <a:cubicBezTo>
                      <a:pt x="234" y="22"/>
                      <a:pt x="234" y="22"/>
                      <a:pt x="234" y="22"/>
                    </a:cubicBezTo>
                    <a:cubicBezTo>
                      <a:pt x="235" y="23"/>
                      <a:pt x="235" y="24"/>
                      <a:pt x="234" y="25"/>
                    </a:cubicBezTo>
                    <a:cubicBezTo>
                      <a:pt x="234" y="26"/>
                      <a:pt x="232" y="26"/>
                      <a:pt x="231" y="25"/>
                    </a:cubicBezTo>
                    <a:cubicBezTo>
                      <a:pt x="231" y="25"/>
                      <a:pt x="207" y="6"/>
                      <a:pt x="205" y="5"/>
                    </a:cubicBezTo>
                    <a:cubicBezTo>
                      <a:pt x="202" y="6"/>
                      <a:pt x="177" y="26"/>
                      <a:pt x="177" y="26"/>
                    </a:cubicBezTo>
                    <a:lnTo>
                      <a:pt x="175"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8" name="Oval 10260"/>
              <p:cNvSpPr>
                <a:spLocks noChangeArrowheads="1"/>
              </p:cNvSpPr>
              <p:nvPr/>
            </p:nvSpPr>
            <p:spPr bwMode="auto">
              <a:xfrm>
                <a:off x="6799"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9" name="Oval 10261"/>
              <p:cNvSpPr>
                <a:spLocks noChangeArrowheads="1"/>
              </p:cNvSpPr>
              <p:nvPr/>
            </p:nvSpPr>
            <p:spPr bwMode="auto">
              <a:xfrm>
                <a:off x="7514"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0" name="Oval 10262"/>
              <p:cNvSpPr>
                <a:spLocks noChangeArrowheads="1"/>
              </p:cNvSpPr>
              <p:nvPr/>
            </p:nvSpPr>
            <p:spPr bwMode="auto">
              <a:xfrm>
                <a:off x="7036"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1" name="Oval 10263"/>
              <p:cNvSpPr>
                <a:spLocks noChangeArrowheads="1"/>
              </p:cNvSpPr>
              <p:nvPr/>
            </p:nvSpPr>
            <p:spPr bwMode="auto">
              <a:xfrm>
                <a:off x="7277"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2" name="Oval 10264"/>
              <p:cNvSpPr>
                <a:spLocks noChangeArrowheads="1"/>
              </p:cNvSpPr>
              <p:nvPr/>
            </p:nvSpPr>
            <p:spPr bwMode="auto">
              <a:xfrm>
                <a:off x="77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3" name="Oval 10265"/>
              <p:cNvSpPr>
                <a:spLocks noChangeArrowheads="1"/>
              </p:cNvSpPr>
              <p:nvPr/>
            </p:nvSpPr>
            <p:spPr bwMode="auto">
              <a:xfrm>
                <a:off x="79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4" name="Oval 10266"/>
              <p:cNvSpPr>
                <a:spLocks noChangeArrowheads="1"/>
              </p:cNvSpPr>
              <p:nvPr/>
            </p:nvSpPr>
            <p:spPr bwMode="auto">
              <a:xfrm>
                <a:off x="8225"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5" name="Oval 10267"/>
              <p:cNvSpPr>
                <a:spLocks noChangeArrowheads="1"/>
              </p:cNvSpPr>
              <p:nvPr/>
            </p:nvSpPr>
            <p:spPr bwMode="auto">
              <a:xfrm>
                <a:off x="7637" y="205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6" name="Oval 10268"/>
              <p:cNvSpPr>
                <a:spLocks noChangeArrowheads="1"/>
              </p:cNvSpPr>
              <p:nvPr/>
            </p:nvSpPr>
            <p:spPr bwMode="auto">
              <a:xfrm>
                <a:off x="7874" y="205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7" name="Oval 10269"/>
              <p:cNvSpPr>
                <a:spLocks noChangeArrowheads="1"/>
              </p:cNvSpPr>
              <p:nvPr/>
            </p:nvSpPr>
            <p:spPr bwMode="auto">
              <a:xfrm>
                <a:off x="8115" y="205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8" name="Oval 10270"/>
              <p:cNvSpPr>
                <a:spLocks noChangeArrowheads="1"/>
              </p:cNvSpPr>
              <p:nvPr/>
            </p:nvSpPr>
            <p:spPr bwMode="auto">
              <a:xfrm>
                <a:off x="6681"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9" name="Oval 10271"/>
              <p:cNvSpPr>
                <a:spLocks noChangeArrowheads="1"/>
              </p:cNvSpPr>
              <p:nvPr/>
            </p:nvSpPr>
            <p:spPr bwMode="auto">
              <a:xfrm>
                <a:off x="6918"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0" name="Oval 10272"/>
              <p:cNvSpPr>
                <a:spLocks noChangeArrowheads="1"/>
              </p:cNvSpPr>
              <p:nvPr/>
            </p:nvSpPr>
            <p:spPr bwMode="auto">
              <a:xfrm>
                <a:off x="7159"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1" name="Oval 10273"/>
              <p:cNvSpPr>
                <a:spLocks noChangeArrowheads="1"/>
              </p:cNvSpPr>
              <p:nvPr/>
            </p:nvSpPr>
            <p:spPr bwMode="auto">
              <a:xfrm>
                <a:off x="7396"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2" name="Freeform 10274"/>
              <p:cNvSpPr>
                <a:spLocks/>
              </p:cNvSpPr>
              <p:nvPr/>
            </p:nvSpPr>
            <p:spPr bwMode="auto">
              <a:xfrm>
                <a:off x="6717" y="2101"/>
                <a:ext cx="846" cy="106"/>
              </a:xfrm>
              <a:custGeom>
                <a:avLst/>
                <a:gdLst>
                  <a:gd name="T0" fmla="*/ 719 w 207"/>
                  <a:gd name="T1" fmla="*/ 102 h 26"/>
                  <a:gd name="T2" fmla="*/ 605 w 207"/>
                  <a:gd name="T3" fmla="*/ 20 h 26"/>
                  <a:gd name="T4" fmla="*/ 486 w 207"/>
                  <a:gd name="T5" fmla="*/ 106 h 26"/>
                  <a:gd name="T6" fmla="*/ 364 w 207"/>
                  <a:gd name="T7" fmla="*/ 20 h 26"/>
                  <a:gd name="T8" fmla="*/ 245 w 207"/>
                  <a:gd name="T9" fmla="*/ 106 h 26"/>
                  <a:gd name="T10" fmla="*/ 127 w 207"/>
                  <a:gd name="T11" fmla="*/ 20 h 26"/>
                  <a:gd name="T12" fmla="*/ 16 w 207"/>
                  <a:gd name="T13" fmla="*/ 102 h 26"/>
                  <a:gd name="T14" fmla="*/ 4 w 207"/>
                  <a:gd name="T15" fmla="*/ 102 h 26"/>
                  <a:gd name="T16" fmla="*/ 4 w 207"/>
                  <a:gd name="T17" fmla="*/ 90 h 26"/>
                  <a:gd name="T18" fmla="*/ 127 w 207"/>
                  <a:gd name="T19" fmla="*/ 0 h 26"/>
                  <a:gd name="T20" fmla="*/ 245 w 207"/>
                  <a:gd name="T21" fmla="*/ 86 h 26"/>
                  <a:gd name="T22" fmla="*/ 364 w 207"/>
                  <a:gd name="T23" fmla="*/ 0 h 26"/>
                  <a:gd name="T24" fmla="*/ 486 w 207"/>
                  <a:gd name="T25" fmla="*/ 86 h 26"/>
                  <a:gd name="T26" fmla="*/ 609 w 207"/>
                  <a:gd name="T27" fmla="*/ 0 h 26"/>
                  <a:gd name="T28" fmla="*/ 723 w 207"/>
                  <a:gd name="T29" fmla="*/ 86 h 26"/>
                  <a:gd name="T30" fmla="*/ 838 w 207"/>
                  <a:gd name="T31" fmla="*/ 0 h 26"/>
                  <a:gd name="T32" fmla="*/ 838 w 207"/>
                  <a:gd name="T33" fmla="*/ 20 h 26"/>
                  <a:gd name="T34" fmla="*/ 723 w 207"/>
                  <a:gd name="T35" fmla="*/ 106 h 26"/>
                  <a:gd name="T36" fmla="*/ 719 w 207"/>
                  <a:gd name="T37" fmla="*/ 102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7" h="26">
                    <a:moveTo>
                      <a:pt x="176" y="25"/>
                    </a:moveTo>
                    <a:cubicBezTo>
                      <a:pt x="176" y="25"/>
                      <a:pt x="151" y="6"/>
                      <a:pt x="148" y="5"/>
                    </a:cubicBezTo>
                    <a:cubicBezTo>
                      <a:pt x="146" y="6"/>
                      <a:pt x="119" y="26"/>
                      <a:pt x="119" y="26"/>
                    </a:cubicBezTo>
                    <a:cubicBezTo>
                      <a:pt x="119" y="26"/>
                      <a:pt x="92" y="6"/>
                      <a:pt x="89" y="5"/>
                    </a:cubicBezTo>
                    <a:cubicBezTo>
                      <a:pt x="87" y="6"/>
                      <a:pt x="60" y="26"/>
                      <a:pt x="60" y="26"/>
                    </a:cubicBezTo>
                    <a:cubicBezTo>
                      <a:pt x="60" y="26"/>
                      <a:pt x="34" y="6"/>
                      <a:pt x="31" y="5"/>
                    </a:cubicBezTo>
                    <a:cubicBezTo>
                      <a:pt x="29" y="6"/>
                      <a:pt x="4" y="25"/>
                      <a:pt x="4" y="25"/>
                    </a:cubicBezTo>
                    <a:cubicBezTo>
                      <a:pt x="3" y="26"/>
                      <a:pt x="2"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7" y="20"/>
                      <a:pt x="119" y="21"/>
                    </a:cubicBezTo>
                    <a:cubicBezTo>
                      <a:pt x="121" y="20"/>
                      <a:pt x="149" y="0"/>
                      <a:pt x="149" y="0"/>
                    </a:cubicBezTo>
                    <a:cubicBezTo>
                      <a:pt x="149" y="0"/>
                      <a:pt x="175" y="20"/>
                      <a:pt x="177" y="21"/>
                    </a:cubicBezTo>
                    <a:cubicBezTo>
                      <a:pt x="179" y="20"/>
                      <a:pt x="205" y="0"/>
                      <a:pt x="205" y="0"/>
                    </a:cubicBezTo>
                    <a:cubicBezTo>
                      <a:pt x="205" y="0"/>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3" name="Freeform 10275"/>
              <p:cNvSpPr>
                <a:spLocks/>
              </p:cNvSpPr>
              <p:nvPr/>
            </p:nvSpPr>
            <p:spPr bwMode="auto">
              <a:xfrm>
                <a:off x="7433" y="2101"/>
                <a:ext cx="960" cy="106"/>
              </a:xfrm>
              <a:custGeom>
                <a:avLst/>
                <a:gdLst>
                  <a:gd name="T0" fmla="*/ 719 w 235"/>
                  <a:gd name="T1" fmla="*/ 102 h 26"/>
                  <a:gd name="T2" fmla="*/ 605 w 235"/>
                  <a:gd name="T3" fmla="*/ 20 h 26"/>
                  <a:gd name="T4" fmla="*/ 486 w 235"/>
                  <a:gd name="T5" fmla="*/ 106 h 26"/>
                  <a:gd name="T6" fmla="*/ 364 w 235"/>
                  <a:gd name="T7" fmla="*/ 20 h 26"/>
                  <a:gd name="T8" fmla="*/ 245 w 235"/>
                  <a:gd name="T9" fmla="*/ 106 h 26"/>
                  <a:gd name="T10" fmla="*/ 127 w 235"/>
                  <a:gd name="T11" fmla="*/ 20 h 26"/>
                  <a:gd name="T12" fmla="*/ 16 w 235"/>
                  <a:gd name="T13" fmla="*/ 102 h 26"/>
                  <a:gd name="T14" fmla="*/ 4 w 235"/>
                  <a:gd name="T15" fmla="*/ 102 h 26"/>
                  <a:gd name="T16" fmla="*/ 4 w 235"/>
                  <a:gd name="T17" fmla="*/ 90 h 26"/>
                  <a:gd name="T18" fmla="*/ 127 w 235"/>
                  <a:gd name="T19" fmla="*/ 0 h 26"/>
                  <a:gd name="T20" fmla="*/ 245 w 235"/>
                  <a:gd name="T21" fmla="*/ 86 h 26"/>
                  <a:gd name="T22" fmla="*/ 364 w 235"/>
                  <a:gd name="T23" fmla="*/ 0 h 26"/>
                  <a:gd name="T24" fmla="*/ 486 w 235"/>
                  <a:gd name="T25" fmla="*/ 86 h 26"/>
                  <a:gd name="T26" fmla="*/ 605 w 235"/>
                  <a:gd name="T27" fmla="*/ 0 h 26"/>
                  <a:gd name="T28" fmla="*/ 723 w 235"/>
                  <a:gd name="T29" fmla="*/ 86 h 26"/>
                  <a:gd name="T30" fmla="*/ 837 w 235"/>
                  <a:gd name="T31" fmla="*/ 0 h 26"/>
                  <a:gd name="T32" fmla="*/ 956 w 235"/>
                  <a:gd name="T33" fmla="*/ 90 h 26"/>
                  <a:gd name="T34" fmla="*/ 956 w 235"/>
                  <a:gd name="T35" fmla="*/ 102 h 26"/>
                  <a:gd name="T36" fmla="*/ 948 w 235"/>
                  <a:gd name="T37" fmla="*/ 102 h 26"/>
                  <a:gd name="T38" fmla="*/ 837 w 235"/>
                  <a:gd name="T39" fmla="*/ 20 h 26"/>
                  <a:gd name="T40" fmla="*/ 723 w 235"/>
                  <a:gd name="T41" fmla="*/ 106 h 26"/>
                  <a:gd name="T42" fmla="*/ 719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6" y="25"/>
                    </a:moveTo>
                    <a:cubicBezTo>
                      <a:pt x="176" y="25"/>
                      <a:pt x="150" y="6"/>
                      <a:pt x="148" y="5"/>
                    </a:cubicBezTo>
                    <a:cubicBezTo>
                      <a:pt x="146" y="6"/>
                      <a:pt x="119" y="26"/>
                      <a:pt x="119" y="26"/>
                    </a:cubicBezTo>
                    <a:cubicBezTo>
                      <a:pt x="119" y="26"/>
                      <a:pt x="91" y="6"/>
                      <a:pt x="89" y="5"/>
                    </a:cubicBezTo>
                    <a:cubicBezTo>
                      <a:pt x="87" y="6"/>
                      <a:pt x="60" y="26"/>
                      <a:pt x="60" y="26"/>
                    </a:cubicBezTo>
                    <a:cubicBezTo>
                      <a:pt x="60" y="26"/>
                      <a:pt x="33" y="6"/>
                      <a:pt x="31" y="5"/>
                    </a:cubicBezTo>
                    <a:cubicBezTo>
                      <a:pt x="29" y="6"/>
                      <a:pt x="4" y="25"/>
                      <a:pt x="4" y="25"/>
                    </a:cubicBezTo>
                    <a:cubicBezTo>
                      <a:pt x="3" y="26"/>
                      <a:pt x="1"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7" y="20"/>
                      <a:pt x="119" y="21"/>
                    </a:cubicBezTo>
                    <a:cubicBezTo>
                      <a:pt x="121" y="20"/>
                      <a:pt x="148" y="0"/>
                      <a:pt x="148" y="0"/>
                    </a:cubicBezTo>
                    <a:cubicBezTo>
                      <a:pt x="148" y="0"/>
                      <a:pt x="175" y="20"/>
                      <a:pt x="177" y="21"/>
                    </a:cubicBezTo>
                    <a:cubicBezTo>
                      <a:pt x="179" y="20"/>
                      <a:pt x="205" y="0"/>
                      <a:pt x="205" y="0"/>
                    </a:cubicBezTo>
                    <a:cubicBezTo>
                      <a:pt x="234" y="22"/>
                      <a:pt x="234" y="22"/>
                      <a:pt x="234" y="22"/>
                    </a:cubicBezTo>
                    <a:cubicBezTo>
                      <a:pt x="235" y="23"/>
                      <a:pt x="235" y="24"/>
                      <a:pt x="234" y="25"/>
                    </a:cubicBezTo>
                    <a:cubicBezTo>
                      <a:pt x="234" y="26"/>
                      <a:pt x="233" y="26"/>
                      <a:pt x="232" y="25"/>
                    </a:cubicBezTo>
                    <a:cubicBezTo>
                      <a:pt x="232" y="25"/>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4" name="Oval 10276"/>
              <p:cNvSpPr>
                <a:spLocks noChangeArrowheads="1"/>
              </p:cNvSpPr>
              <p:nvPr/>
            </p:nvSpPr>
            <p:spPr bwMode="auto">
              <a:xfrm>
                <a:off x="8344"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5" name="Oval 10277"/>
              <p:cNvSpPr>
                <a:spLocks noChangeArrowheads="1"/>
              </p:cNvSpPr>
              <p:nvPr/>
            </p:nvSpPr>
            <p:spPr bwMode="auto">
              <a:xfrm>
                <a:off x="8585"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6" name="Oval 10278"/>
              <p:cNvSpPr>
                <a:spLocks noChangeArrowheads="1"/>
              </p:cNvSpPr>
              <p:nvPr/>
            </p:nvSpPr>
            <p:spPr bwMode="auto">
              <a:xfrm>
                <a:off x="8822"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7" name="Oval 10279"/>
              <p:cNvSpPr>
                <a:spLocks noChangeArrowheads="1"/>
              </p:cNvSpPr>
              <p:nvPr/>
            </p:nvSpPr>
            <p:spPr bwMode="auto">
              <a:xfrm>
                <a:off x="9059"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8" name="Oval 10280"/>
              <p:cNvSpPr>
                <a:spLocks noChangeArrowheads="1"/>
              </p:cNvSpPr>
              <p:nvPr/>
            </p:nvSpPr>
            <p:spPr bwMode="auto">
              <a:xfrm>
                <a:off x="8454" y="216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9" name="Oval 10281"/>
              <p:cNvSpPr>
                <a:spLocks noChangeArrowheads="1"/>
              </p:cNvSpPr>
              <p:nvPr/>
            </p:nvSpPr>
            <p:spPr bwMode="auto">
              <a:xfrm>
                <a:off x="8695" y="216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0" name="Oval 10282"/>
              <p:cNvSpPr>
                <a:spLocks noChangeArrowheads="1"/>
              </p:cNvSpPr>
              <p:nvPr/>
            </p:nvSpPr>
            <p:spPr bwMode="auto">
              <a:xfrm>
                <a:off x="8932" y="216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1" name="Oval 10283"/>
              <p:cNvSpPr>
                <a:spLocks noChangeArrowheads="1"/>
              </p:cNvSpPr>
              <p:nvPr/>
            </p:nvSpPr>
            <p:spPr bwMode="auto">
              <a:xfrm>
                <a:off x="9169" y="216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2" name="Freeform 10284"/>
              <p:cNvSpPr>
                <a:spLocks/>
              </p:cNvSpPr>
              <p:nvPr/>
            </p:nvSpPr>
            <p:spPr bwMode="auto">
              <a:xfrm>
                <a:off x="8385" y="2101"/>
                <a:ext cx="960" cy="106"/>
              </a:xfrm>
              <a:custGeom>
                <a:avLst/>
                <a:gdLst>
                  <a:gd name="T0" fmla="*/ 715 w 235"/>
                  <a:gd name="T1" fmla="*/ 102 h 26"/>
                  <a:gd name="T2" fmla="*/ 605 w 235"/>
                  <a:gd name="T3" fmla="*/ 20 h 26"/>
                  <a:gd name="T4" fmla="*/ 482 w 235"/>
                  <a:gd name="T5" fmla="*/ 106 h 26"/>
                  <a:gd name="T6" fmla="*/ 364 w 235"/>
                  <a:gd name="T7" fmla="*/ 20 h 26"/>
                  <a:gd name="T8" fmla="*/ 245 w 235"/>
                  <a:gd name="T9" fmla="*/ 106 h 26"/>
                  <a:gd name="T10" fmla="*/ 127 w 235"/>
                  <a:gd name="T11" fmla="*/ 20 h 26"/>
                  <a:gd name="T12" fmla="*/ 12 w 235"/>
                  <a:gd name="T13" fmla="*/ 102 h 26"/>
                  <a:gd name="T14" fmla="*/ 0 w 235"/>
                  <a:gd name="T15" fmla="*/ 102 h 26"/>
                  <a:gd name="T16" fmla="*/ 4 w 235"/>
                  <a:gd name="T17" fmla="*/ 90 h 26"/>
                  <a:gd name="T18" fmla="*/ 127 w 235"/>
                  <a:gd name="T19" fmla="*/ 0 h 26"/>
                  <a:gd name="T20" fmla="*/ 245 w 235"/>
                  <a:gd name="T21" fmla="*/ 86 h 26"/>
                  <a:gd name="T22" fmla="*/ 364 w 235"/>
                  <a:gd name="T23" fmla="*/ 0 h 26"/>
                  <a:gd name="T24" fmla="*/ 482 w 235"/>
                  <a:gd name="T25" fmla="*/ 86 h 26"/>
                  <a:gd name="T26" fmla="*/ 605 w 235"/>
                  <a:gd name="T27" fmla="*/ 0 h 26"/>
                  <a:gd name="T28" fmla="*/ 719 w 235"/>
                  <a:gd name="T29" fmla="*/ 86 h 26"/>
                  <a:gd name="T30" fmla="*/ 833 w 235"/>
                  <a:gd name="T31" fmla="*/ 0 h 26"/>
                  <a:gd name="T32" fmla="*/ 956 w 235"/>
                  <a:gd name="T33" fmla="*/ 90 h 26"/>
                  <a:gd name="T34" fmla="*/ 956 w 235"/>
                  <a:gd name="T35" fmla="*/ 102 h 26"/>
                  <a:gd name="T36" fmla="*/ 944 w 235"/>
                  <a:gd name="T37" fmla="*/ 102 h 26"/>
                  <a:gd name="T38" fmla="*/ 833 w 235"/>
                  <a:gd name="T39" fmla="*/ 20 h 26"/>
                  <a:gd name="T40" fmla="*/ 719 w 235"/>
                  <a:gd name="T41" fmla="*/ 106 h 26"/>
                  <a:gd name="T42" fmla="*/ 715 w 235"/>
                  <a:gd name="T43" fmla="*/ 102 h 2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35" h="26">
                    <a:moveTo>
                      <a:pt x="175" y="25"/>
                    </a:moveTo>
                    <a:cubicBezTo>
                      <a:pt x="175" y="25"/>
                      <a:pt x="150" y="6"/>
                      <a:pt x="148" y="5"/>
                    </a:cubicBezTo>
                    <a:cubicBezTo>
                      <a:pt x="146" y="6"/>
                      <a:pt x="118" y="26"/>
                      <a:pt x="118" y="26"/>
                    </a:cubicBezTo>
                    <a:cubicBezTo>
                      <a:pt x="118" y="26"/>
                      <a:pt x="91" y="6"/>
                      <a:pt x="89" y="5"/>
                    </a:cubicBezTo>
                    <a:cubicBezTo>
                      <a:pt x="86" y="6"/>
                      <a:pt x="60" y="26"/>
                      <a:pt x="60" y="26"/>
                    </a:cubicBezTo>
                    <a:cubicBezTo>
                      <a:pt x="60" y="26"/>
                      <a:pt x="33" y="6"/>
                      <a:pt x="31" y="5"/>
                    </a:cubicBezTo>
                    <a:cubicBezTo>
                      <a:pt x="28" y="6"/>
                      <a:pt x="3" y="25"/>
                      <a:pt x="3" y="25"/>
                    </a:cubicBezTo>
                    <a:cubicBezTo>
                      <a:pt x="2" y="26"/>
                      <a:pt x="1" y="26"/>
                      <a:pt x="0" y="25"/>
                    </a:cubicBezTo>
                    <a:cubicBezTo>
                      <a:pt x="0" y="24"/>
                      <a:pt x="0" y="23"/>
                      <a:pt x="1" y="22"/>
                    </a:cubicBezTo>
                    <a:cubicBezTo>
                      <a:pt x="31" y="0"/>
                      <a:pt x="31" y="0"/>
                      <a:pt x="31" y="0"/>
                    </a:cubicBezTo>
                    <a:cubicBezTo>
                      <a:pt x="31" y="0"/>
                      <a:pt x="57" y="20"/>
                      <a:pt x="60" y="21"/>
                    </a:cubicBezTo>
                    <a:cubicBezTo>
                      <a:pt x="62" y="20"/>
                      <a:pt x="89" y="0"/>
                      <a:pt x="89" y="0"/>
                    </a:cubicBezTo>
                    <a:cubicBezTo>
                      <a:pt x="89" y="0"/>
                      <a:pt x="116" y="20"/>
                      <a:pt x="118" y="21"/>
                    </a:cubicBezTo>
                    <a:cubicBezTo>
                      <a:pt x="120" y="20"/>
                      <a:pt x="148" y="0"/>
                      <a:pt x="148" y="0"/>
                    </a:cubicBezTo>
                    <a:cubicBezTo>
                      <a:pt x="148" y="0"/>
                      <a:pt x="174" y="20"/>
                      <a:pt x="176" y="21"/>
                    </a:cubicBezTo>
                    <a:cubicBezTo>
                      <a:pt x="179" y="20"/>
                      <a:pt x="204" y="0"/>
                      <a:pt x="204" y="0"/>
                    </a:cubicBezTo>
                    <a:cubicBezTo>
                      <a:pt x="234" y="22"/>
                      <a:pt x="234" y="22"/>
                      <a:pt x="234" y="22"/>
                    </a:cubicBezTo>
                    <a:cubicBezTo>
                      <a:pt x="234" y="23"/>
                      <a:pt x="235" y="24"/>
                      <a:pt x="234" y="25"/>
                    </a:cubicBezTo>
                    <a:cubicBezTo>
                      <a:pt x="233" y="26"/>
                      <a:pt x="232" y="26"/>
                      <a:pt x="231" y="25"/>
                    </a:cubicBezTo>
                    <a:cubicBezTo>
                      <a:pt x="231" y="25"/>
                      <a:pt x="207" y="6"/>
                      <a:pt x="204" y="5"/>
                    </a:cubicBezTo>
                    <a:cubicBezTo>
                      <a:pt x="202" y="6"/>
                      <a:pt x="176" y="26"/>
                      <a:pt x="176" y="26"/>
                    </a:cubicBezTo>
                    <a:lnTo>
                      <a:pt x="175"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3" name="Oval 10285"/>
              <p:cNvSpPr>
                <a:spLocks noChangeArrowheads="1"/>
              </p:cNvSpPr>
              <p:nvPr/>
            </p:nvSpPr>
            <p:spPr bwMode="auto">
              <a:xfrm>
                <a:off x="9414"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4" name="Oval 10286"/>
              <p:cNvSpPr>
                <a:spLocks noChangeArrowheads="1"/>
              </p:cNvSpPr>
              <p:nvPr/>
            </p:nvSpPr>
            <p:spPr bwMode="auto">
              <a:xfrm>
                <a:off x="10129"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5" name="Oval 10287"/>
              <p:cNvSpPr>
                <a:spLocks noChangeArrowheads="1"/>
              </p:cNvSpPr>
              <p:nvPr/>
            </p:nvSpPr>
            <p:spPr bwMode="auto">
              <a:xfrm>
                <a:off x="9651"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6" name="Oval 10288"/>
              <p:cNvSpPr>
                <a:spLocks noChangeArrowheads="1"/>
              </p:cNvSpPr>
              <p:nvPr/>
            </p:nvSpPr>
            <p:spPr bwMode="auto">
              <a:xfrm>
                <a:off x="9888" y="21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7" name="Oval 10289"/>
              <p:cNvSpPr>
                <a:spLocks noChangeArrowheads="1"/>
              </p:cNvSpPr>
              <p:nvPr/>
            </p:nvSpPr>
            <p:spPr bwMode="auto">
              <a:xfrm>
                <a:off x="9296"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8" name="Oval 10290"/>
              <p:cNvSpPr>
                <a:spLocks noChangeArrowheads="1"/>
              </p:cNvSpPr>
              <p:nvPr/>
            </p:nvSpPr>
            <p:spPr bwMode="auto">
              <a:xfrm>
                <a:off x="9533"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9" name="Oval 10291"/>
              <p:cNvSpPr>
                <a:spLocks noChangeArrowheads="1"/>
              </p:cNvSpPr>
              <p:nvPr/>
            </p:nvSpPr>
            <p:spPr bwMode="auto">
              <a:xfrm>
                <a:off x="9770"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0" name="Oval 10292"/>
              <p:cNvSpPr>
                <a:spLocks noChangeArrowheads="1"/>
              </p:cNvSpPr>
              <p:nvPr/>
            </p:nvSpPr>
            <p:spPr bwMode="auto">
              <a:xfrm>
                <a:off x="10007" y="2056"/>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1" name="Freeform 10293"/>
              <p:cNvSpPr>
                <a:spLocks/>
              </p:cNvSpPr>
              <p:nvPr/>
            </p:nvSpPr>
            <p:spPr bwMode="auto">
              <a:xfrm>
                <a:off x="9332" y="2101"/>
                <a:ext cx="846" cy="106"/>
              </a:xfrm>
              <a:custGeom>
                <a:avLst/>
                <a:gdLst>
                  <a:gd name="T0" fmla="*/ 719 w 207"/>
                  <a:gd name="T1" fmla="*/ 102 h 26"/>
                  <a:gd name="T2" fmla="*/ 605 w 207"/>
                  <a:gd name="T3" fmla="*/ 20 h 26"/>
                  <a:gd name="T4" fmla="*/ 486 w 207"/>
                  <a:gd name="T5" fmla="*/ 106 h 26"/>
                  <a:gd name="T6" fmla="*/ 364 w 207"/>
                  <a:gd name="T7" fmla="*/ 20 h 26"/>
                  <a:gd name="T8" fmla="*/ 245 w 207"/>
                  <a:gd name="T9" fmla="*/ 106 h 26"/>
                  <a:gd name="T10" fmla="*/ 127 w 207"/>
                  <a:gd name="T11" fmla="*/ 20 h 26"/>
                  <a:gd name="T12" fmla="*/ 12 w 207"/>
                  <a:gd name="T13" fmla="*/ 102 h 26"/>
                  <a:gd name="T14" fmla="*/ 4 w 207"/>
                  <a:gd name="T15" fmla="*/ 102 h 26"/>
                  <a:gd name="T16" fmla="*/ 4 w 207"/>
                  <a:gd name="T17" fmla="*/ 90 h 26"/>
                  <a:gd name="T18" fmla="*/ 127 w 207"/>
                  <a:gd name="T19" fmla="*/ 0 h 26"/>
                  <a:gd name="T20" fmla="*/ 245 w 207"/>
                  <a:gd name="T21" fmla="*/ 86 h 26"/>
                  <a:gd name="T22" fmla="*/ 364 w 207"/>
                  <a:gd name="T23" fmla="*/ 0 h 26"/>
                  <a:gd name="T24" fmla="*/ 486 w 207"/>
                  <a:gd name="T25" fmla="*/ 86 h 26"/>
                  <a:gd name="T26" fmla="*/ 605 w 207"/>
                  <a:gd name="T27" fmla="*/ 0 h 26"/>
                  <a:gd name="T28" fmla="*/ 723 w 207"/>
                  <a:gd name="T29" fmla="*/ 86 h 26"/>
                  <a:gd name="T30" fmla="*/ 838 w 207"/>
                  <a:gd name="T31" fmla="*/ 0 h 26"/>
                  <a:gd name="T32" fmla="*/ 838 w 207"/>
                  <a:gd name="T33" fmla="*/ 20 h 26"/>
                  <a:gd name="T34" fmla="*/ 723 w 207"/>
                  <a:gd name="T35" fmla="*/ 106 h 26"/>
                  <a:gd name="T36" fmla="*/ 719 w 207"/>
                  <a:gd name="T37" fmla="*/ 102 h 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07" h="26">
                    <a:moveTo>
                      <a:pt x="176" y="25"/>
                    </a:moveTo>
                    <a:cubicBezTo>
                      <a:pt x="176" y="25"/>
                      <a:pt x="150" y="6"/>
                      <a:pt x="148" y="5"/>
                    </a:cubicBezTo>
                    <a:cubicBezTo>
                      <a:pt x="146" y="6"/>
                      <a:pt x="119" y="26"/>
                      <a:pt x="119" y="26"/>
                    </a:cubicBezTo>
                    <a:cubicBezTo>
                      <a:pt x="119" y="26"/>
                      <a:pt x="91" y="6"/>
                      <a:pt x="89" y="5"/>
                    </a:cubicBezTo>
                    <a:cubicBezTo>
                      <a:pt x="87" y="6"/>
                      <a:pt x="60" y="26"/>
                      <a:pt x="60" y="26"/>
                    </a:cubicBezTo>
                    <a:cubicBezTo>
                      <a:pt x="60" y="26"/>
                      <a:pt x="33" y="6"/>
                      <a:pt x="31" y="5"/>
                    </a:cubicBezTo>
                    <a:cubicBezTo>
                      <a:pt x="29" y="6"/>
                      <a:pt x="3" y="25"/>
                      <a:pt x="3" y="25"/>
                    </a:cubicBezTo>
                    <a:cubicBezTo>
                      <a:pt x="3" y="26"/>
                      <a:pt x="1" y="26"/>
                      <a:pt x="1" y="25"/>
                    </a:cubicBezTo>
                    <a:cubicBezTo>
                      <a:pt x="0" y="24"/>
                      <a:pt x="0" y="23"/>
                      <a:pt x="1" y="22"/>
                    </a:cubicBezTo>
                    <a:cubicBezTo>
                      <a:pt x="31" y="0"/>
                      <a:pt x="31" y="0"/>
                      <a:pt x="31" y="0"/>
                    </a:cubicBezTo>
                    <a:cubicBezTo>
                      <a:pt x="31" y="0"/>
                      <a:pt x="58" y="20"/>
                      <a:pt x="60" y="21"/>
                    </a:cubicBezTo>
                    <a:cubicBezTo>
                      <a:pt x="62" y="20"/>
                      <a:pt x="89" y="0"/>
                      <a:pt x="89" y="0"/>
                    </a:cubicBezTo>
                    <a:cubicBezTo>
                      <a:pt x="89" y="0"/>
                      <a:pt x="116" y="20"/>
                      <a:pt x="119" y="21"/>
                    </a:cubicBezTo>
                    <a:cubicBezTo>
                      <a:pt x="121" y="20"/>
                      <a:pt x="148" y="0"/>
                      <a:pt x="148" y="0"/>
                    </a:cubicBezTo>
                    <a:cubicBezTo>
                      <a:pt x="148" y="0"/>
                      <a:pt x="175" y="20"/>
                      <a:pt x="177" y="21"/>
                    </a:cubicBezTo>
                    <a:cubicBezTo>
                      <a:pt x="179" y="20"/>
                      <a:pt x="205" y="0"/>
                      <a:pt x="205" y="0"/>
                    </a:cubicBezTo>
                    <a:cubicBezTo>
                      <a:pt x="205" y="0"/>
                      <a:pt x="207" y="6"/>
                      <a:pt x="205" y="5"/>
                    </a:cubicBezTo>
                    <a:cubicBezTo>
                      <a:pt x="203" y="6"/>
                      <a:pt x="177" y="26"/>
                      <a:pt x="177" y="26"/>
                    </a:cubicBezTo>
                    <a:lnTo>
                      <a:pt x="176" y="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2" name="Oval 10294"/>
              <p:cNvSpPr>
                <a:spLocks noChangeArrowheads="1"/>
              </p:cNvSpPr>
              <p:nvPr/>
            </p:nvSpPr>
            <p:spPr bwMode="auto">
              <a:xfrm>
                <a:off x="106" y="977"/>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3" name="Oval 10295"/>
              <p:cNvSpPr>
                <a:spLocks noChangeArrowheads="1"/>
              </p:cNvSpPr>
              <p:nvPr/>
            </p:nvSpPr>
            <p:spPr bwMode="auto">
              <a:xfrm>
                <a:off x="106" y="262"/>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4" name="Oval 10296"/>
              <p:cNvSpPr>
                <a:spLocks noChangeArrowheads="1"/>
              </p:cNvSpPr>
              <p:nvPr/>
            </p:nvSpPr>
            <p:spPr bwMode="auto">
              <a:xfrm>
                <a:off x="106" y="740"/>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5" name="Oval 10297"/>
              <p:cNvSpPr>
                <a:spLocks noChangeArrowheads="1"/>
              </p:cNvSpPr>
              <p:nvPr/>
            </p:nvSpPr>
            <p:spPr bwMode="auto">
              <a:xfrm>
                <a:off x="106" y="499"/>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6" name="Oval 10298"/>
              <p:cNvSpPr>
                <a:spLocks noChangeArrowheads="1"/>
              </p:cNvSpPr>
              <p:nvPr/>
            </p:nvSpPr>
            <p:spPr bwMode="auto">
              <a:xfrm>
                <a:off x="4" y="1095"/>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7" name="Oval 10299"/>
              <p:cNvSpPr>
                <a:spLocks noChangeArrowheads="1"/>
              </p:cNvSpPr>
              <p:nvPr/>
            </p:nvSpPr>
            <p:spPr bwMode="auto">
              <a:xfrm>
                <a:off x="0" y="858"/>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8" name="Oval 10300"/>
              <p:cNvSpPr>
                <a:spLocks noChangeArrowheads="1"/>
              </p:cNvSpPr>
              <p:nvPr/>
            </p:nvSpPr>
            <p:spPr bwMode="auto">
              <a:xfrm>
                <a:off x="0" y="621"/>
                <a:ext cx="90" cy="9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grpSp>
        <p:sp>
          <p:nvSpPr>
            <p:cNvPr id="7" name="Oval 10302"/>
            <p:cNvSpPr>
              <a:spLocks noChangeArrowheads="1"/>
            </p:cNvSpPr>
            <p:nvPr/>
          </p:nvSpPr>
          <p:spPr bwMode="auto">
            <a:xfrm>
              <a:off x="0" y="2415"/>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8" name="Oval 10303"/>
            <p:cNvSpPr>
              <a:spLocks noChangeArrowheads="1"/>
            </p:cNvSpPr>
            <p:nvPr/>
          </p:nvSpPr>
          <p:spPr bwMode="auto">
            <a:xfrm>
              <a:off x="0" y="948"/>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9" name="Freeform 10304"/>
            <p:cNvSpPr>
              <a:spLocks/>
            </p:cNvSpPr>
            <p:nvPr/>
          </p:nvSpPr>
          <p:spPr bwMode="auto">
            <a:xfrm>
              <a:off x="258" y="1207"/>
              <a:ext cx="699" cy="6103"/>
            </a:xfrm>
            <a:custGeom>
              <a:avLst/>
              <a:gdLst>
                <a:gd name="T0" fmla="*/ 67263 w 27"/>
                <a:gd name="T1" fmla="*/ 153208 h 235"/>
                <a:gd name="T2" fmla="*/ 12935 w 27"/>
                <a:gd name="T3" fmla="*/ 225917 h 235"/>
                <a:gd name="T4" fmla="*/ 69850 w 27"/>
                <a:gd name="T5" fmla="*/ 301222 h 235"/>
                <a:gd name="T6" fmla="*/ 12935 w 27"/>
                <a:gd name="T7" fmla="*/ 379125 h 235"/>
                <a:gd name="T8" fmla="*/ 69850 w 27"/>
                <a:gd name="T9" fmla="*/ 454430 h 235"/>
                <a:gd name="T10" fmla="*/ 12935 w 27"/>
                <a:gd name="T11" fmla="*/ 529736 h 235"/>
                <a:gd name="T12" fmla="*/ 67263 w 27"/>
                <a:gd name="T13" fmla="*/ 599848 h 235"/>
                <a:gd name="T14" fmla="*/ 64676 w 27"/>
                <a:gd name="T15" fmla="*/ 607638 h 235"/>
                <a:gd name="T16" fmla="*/ 56915 w 27"/>
                <a:gd name="T17" fmla="*/ 607638 h 235"/>
                <a:gd name="T18" fmla="*/ 0 w 27"/>
                <a:gd name="T19" fmla="*/ 529736 h 235"/>
                <a:gd name="T20" fmla="*/ 56915 w 27"/>
                <a:gd name="T21" fmla="*/ 454430 h 235"/>
                <a:gd name="T22" fmla="*/ 0 w 27"/>
                <a:gd name="T23" fmla="*/ 379125 h 235"/>
                <a:gd name="T24" fmla="*/ 56915 w 27"/>
                <a:gd name="T25" fmla="*/ 301222 h 235"/>
                <a:gd name="T26" fmla="*/ 0 w 27"/>
                <a:gd name="T27" fmla="*/ 225917 h 235"/>
                <a:gd name="T28" fmla="*/ 56915 w 27"/>
                <a:gd name="T29" fmla="*/ 150611 h 235"/>
                <a:gd name="T30" fmla="*/ 0 w 27"/>
                <a:gd name="T31" fmla="*/ 77902 h 235"/>
                <a:gd name="T32" fmla="*/ 56915 w 27"/>
                <a:gd name="T33" fmla="*/ 2597 h 235"/>
                <a:gd name="T34" fmla="*/ 64676 w 27"/>
                <a:gd name="T35" fmla="*/ 0 h 235"/>
                <a:gd name="T36" fmla="*/ 67263 w 27"/>
                <a:gd name="T37" fmla="*/ 7790 h 235"/>
                <a:gd name="T38" fmla="*/ 12935 w 27"/>
                <a:gd name="T39" fmla="*/ 77902 h 235"/>
                <a:gd name="T40" fmla="*/ 69850 w 27"/>
                <a:gd name="T41" fmla="*/ 150611 h 235"/>
                <a:gd name="T42" fmla="*/ 67263 w 27"/>
                <a:gd name="T43" fmla="*/ 153208 h 2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 h="235">
                  <a:moveTo>
                    <a:pt x="26" y="59"/>
                  </a:moveTo>
                  <a:cubicBezTo>
                    <a:pt x="26" y="59"/>
                    <a:pt x="7" y="84"/>
                    <a:pt x="5" y="87"/>
                  </a:cubicBezTo>
                  <a:cubicBezTo>
                    <a:pt x="7" y="89"/>
                    <a:pt x="27" y="116"/>
                    <a:pt x="27" y="116"/>
                  </a:cubicBezTo>
                  <a:cubicBezTo>
                    <a:pt x="27" y="116"/>
                    <a:pt x="7" y="144"/>
                    <a:pt x="5" y="146"/>
                  </a:cubicBezTo>
                  <a:cubicBezTo>
                    <a:pt x="7" y="148"/>
                    <a:pt x="27" y="175"/>
                    <a:pt x="27" y="175"/>
                  </a:cubicBezTo>
                  <a:cubicBezTo>
                    <a:pt x="27" y="175"/>
                    <a:pt x="7" y="201"/>
                    <a:pt x="5" y="204"/>
                  </a:cubicBezTo>
                  <a:cubicBezTo>
                    <a:pt x="7" y="206"/>
                    <a:pt x="26" y="231"/>
                    <a:pt x="26" y="231"/>
                  </a:cubicBezTo>
                  <a:cubicBezTo>
                    <a:pt x="26" y="232"/>
                    <a:pt x="26" y="233"/>
                    <a:pt x="25" y="234"/>
                  </a:cubicBezTo>
                  <a:cubicBezTo>
                    <a:pt x="24" y="235"/>
                    <a:pt x="23" y="235"/>
                    <a:pt x="22" y="234"/>
                  </a:cubicBezTo>
                  <a:cubicBezTo>
                    <a:pt x="0" y="204"/>
                    <a:pt x="0" y="204"/>
                    <a:pt x="0" y="204"/>
                  </a:cubicBezTo>
                  <a:cubicBezTo>
                    <a:pt x="0" y="204"/>
                    <a:pt x="20" y="177"/>
                    <a:pt x="22" y="175"/>
                  </a:cubicBezTo>
                  <a:cubicBezTo>
                    <a:pt x="20" y="173"/>
                    <a:pt x="0" y="146"/>
                    <a:pt x="0" y="146"/>
                  </a:cubicBezTo>
                  <a:cubicBezTo>
                    <a:pt x="0" y="146"/>
                    <a:pt x="20" y="118"/>
                    <a:pt x="22" y="116"/>
                  </a:cubicBezTo>
                  <a:cubicBezTo>
                    <a:pt x="20" y="114"/>
                    <a:pt x="0" y="87"/>
                    <a:pt x="0" y="87"/>
                  </a:cubicBezTo>
                  <a:cubicBezTo>
                    <a:pt x="0" y="87"/>
                    <a:pt x="20" y="60"/>
                    <a:pt x="22" y="58"/>
                  </a:cubicBezTo>
                  <a:cubicBezTo>
                    <a:pt x="20" y="56"/>
                    <a:pt x="0" y="30"/>
                    <a:pt x="0" y="30"/>
                  </a:cubicBezTo>
                  <a:cubicBezTo>
                    <a:pt x="22" y="1"/>
                    <a:pt x="22" y="1"/>
                    <a:pt x="22" y="1"/>
                  </a:cubicBezTo>
                  <a:cubicBezTo>
                    <a:pt x="23" y="0"/>
                    <a:pt x="24" y="0"/>
                    <a:pt x="25" y="0"/>
                  </a:cubicBezTo>
                  <a:cubicBezTo>
                    <a:pt x="26" y="1"/>
                    <a:pt x="26" y="2"/>
                    <a:pt x="26" y="3"/>
                  </a:cubicBezTo>
                  <a:cubicBezTo>
                    <a:pt x="26" y="3"/>
                    <a:pt x="7" y="28"/>
                    <a:pt x="5" y="30"/>
                  </a:cubicBezTo>
                  <a:cubicBezTo>
                    <a:pt x="7" y="32"/>
                    <a:pt x="27" y="58"/>
                    <a:pt x="27" y="58"/>
                  </a:cubicBezTo>
                  <a:lnTo>
                    <a:pt x="26"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0" name="Oval 10305"/>
            <p:cNvSpPr>
              <a:spLocks noChangeArrowheads="1"/>
            </p:cNvSpPr>
            <p:nvPr/>
          </p:nvSpPr>
          <p:spPr bwMode="auto">
            <a:xfrm>
              <a:off x="690" y="7591"/>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1" name="Oval 10306"/>
            <p:cNvSpPr>
              <a:spLocks noChangeArrowheads="1"/>
            </p:cNvSpPr>
            <p:nvPr/>
          </p:nvSpPr>
          <p:spPr bwMode="auto">
            <a:xfrm>
              <a:off x="690" y="9144"/>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2" name="Oval 10307"/>
            <p:cNvSpPr>
              <a:spLocks noChangeArrowheads="1"/>
            </p:cNvSpPr>
            <p:nvPr/>
          </p:nvSpPr>
          <p:spPr bwMode="auto">
            <a:xfrm>
              <a:off x="0" y="9920"/>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3" name="Oval 10308"/>
            <p:cNvSpPr>
              <a:spLocks noChangeArrowheads="1"/>
            </p:cNvSpPr>
            <p:nvPr/>
          </p:nvSpPr>
          <p:spPr bwMode="auto">
            <a:xfrm>
              <a:off x="0" y="8367"/>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4" name="Freeform 10309"/>
            <p:cNvSpPr>
              <a:spLocks/>
            </p:cNvSpPr>
            <p:nvPr/>
          </p:nvSpPr>
          <p:spPr bwMode="auto">
            <a:xfrm>
              <a:off x="258" y="7159"/>
              <a:ext cx="699" cy="3010"/>
            </a:xfrm>
            <a:custGeom>
              <a:avLst/>
              <a:gdLst>
                <a:gd name="T0" fmla="*/ 56915 w 27"/>
                <a:gd name="T1" fmla="*/ 300990 h 116"/>
                <a:gd name="T2" fmla="*/ 0 w 27"/>
                <a:gd name="T3" fmla="*/ 225743 h 116"/>
                <a:gd name="T4" fmla="*/ 56915 w 27"/>
                <a:gd name="T5" fmla="*/ 150495 h 116"/>
                <a:gd name="T6" fmla="*/ 0 w 27"/>
                <a:gd name="T7" fmla="*/ 77842 h 116"/>
                <a:gd name="T8" fmla="*/ 56915 w 27"/>
                <a:gd name="T9" fmla="*/ 2595 h 116"/>
                <a:gd name="T10" fmla="*/ 64676 w 27"/>
                <a:gd name="T11" fmla="*/ 0 h 116"/>
                <a:gd name="T12" fmla="*/ 67263 w 27"/>
                <a:gd name="T13" fmla="*/ 7784 h 116"/>
                <a:gd name="T14" fmla="*/ 12935 w 27"/>
                <a:gd name="T15" fmla="*/ 77842 h 116"/>
                <a:gd name="T16" fmla="*/ 69850 w 27"/>
                <a:gd name="T17" fmla="*/ 150495 h 116"/>
                <a:gd name="T18" fmla="*/ 67263 w 27"/>
                <a:gd name="T19" fmla="*/ 153090 h 116"/>
                <a:gd name="T20" fmla="*/ 12935 w 27"/>
                <a:gd name="T21" fmla="*/ 225743 h 116"/>
                <a:gd name="T22" fmla="*/ 69850 w 27"/>
                <a:gd name="T23" fmla="*/ 300990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 h="116">
                  <a:moveTo>
                    <a:pt x="22" y="116"/>
                  </a:moveTo>
                  <a:cubicBezTo>
                    <a:pt x="20" y="114"/>
                    <a:pt x="0" y="87"/>
                    <a:pt x="0" y="87"/>
                  </a:cubicBezTo>
                  <a:cubicBezTo>
                    <a:pt x="0" y="87"/>
                    <a:pt x="20" y="60"/>
                    <a:pt x="22" y="58"/>
                  </a:cubicBezTo>
                  <a:cubicBezTo>
                    <a:pt x="20" y="56"/>
                    <a:pt x="0" y="30"/>
                    <a:pt x="0" y="30"/>
                  </a:cubicBezTo>
                  <a:cubicBezTo>
                    <a:pt x="22" y="1"/>
                    <a:pt x="22" y="1"/>
                    <a:pt x="22" y="1"/>
                  </a:cubicBezTo>
                  <a:cubicBezTo>
                    <a:pt x="23" y="0"/>
                    <a:pt x="24" y="0"/>
                    <a:pt x="25" y="0"/>
                  </a:cubicBezTo>
                  <a:cubicBezTo>
                    <a:pt x="26" y="1"/>
                    <a:pt x="26" y="2"/>
                    <a:pt x="26" y="3"/>
                  </a:cubicBezTo>
                  <a:cubicBezTo>
                    <a:pt x="26" y="3"/>
                    <a:pt x="7" y="28"/>
                    <a:pt x="5" y="30"/>
                  </a:cubicBezTo>
                  <a:cubicBezTo>
                    <a:pt x="7" y="32"/>
                    <a:pt x="27" y="58"/>
                    <a:pt x="27" y="58"/>
                  </a:cubicBezTo>
                  <a:cubicBezTo>
                    <a:pt x="26" y="59"/>
                    <a:pt x="26" y="59"/>
                    <a:pt x="26" y="59"/>
                  </a:cubicBezTo>
                  <a:cubicBezTo>
                    <a:pt x="26" y="59"/>
                    <a:pt x="7" y="84"/>
                    <a:pt x="5" y="87"/>
                  </a:cubicBezTo>
                  <a:cubicBezTo>
                    <a:pt x="7" y="89"/>
                    <a:pt x="27" y="116"/>
                    <a:pt x="27" y="11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5" name="Oval 10310"/>
            <p:cNvSpPr>
              <a:spLocks noChangeArrowheads="1"/>
            </p:cNvSpPr>
            <p:nvPr/>
          </p:nvSpPr>
          <p:spPr bwMode="auto">
            <a:xfrm>
              <a:off x="690" y="10610"/>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6" name="Oval 10311"/>
            <p:cNvSpPr>
              <a:spLocks noChangeArrowheads="1"/>
            </p:cNvSpPr>
            <p:nvPr/>
          </p:nvSpPr>
          <p:spPr bwMode="auto">
            <a:xfrm>
              <a:off x="690" y="12076"/>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7" name="Oval 10312"/>
            <p:cNvSpPr>
              <a:spLocks noChangeArrowheads="1"/>
            </p:cNvSpPr>
            <p:nvPr/>
          </p:nvSpPr>
          <p:spPr bwMode="auto">
            <a:xfrm>
              <a:off x="0" y="12853"/>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8" name="Oval 10313"/>
            <p:cNvSpPr>
              <a:spLocks noChangeArrowheads="1"/>
            </p:cNvSpPr>
            <p:nvPr/>
          </p:nvSpPr>
          <p:spPr bwMode="auto">
            <a:xfrm>
              <a:off x="0" y="11300"/>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19" name="Freeform 10314"/>
            <p:cNvSpPr>
              <a:spLocks/>
            </p:cNvSpPr>
            <p:nvPr/>
          </p:nvSpPr>
          <p:spPr bwMode="auto">
            <a:xfrm>
              <a:off x="258" y="10092"/>
              <a:ext cx="699" cy="3010"/>
            </a:xfrm>
            <a:custGeom>
              <a:avLst/>
              <a:gdLst>
                <a:gd name="T0" fmla="*/ 56915 w 27"/>
                <a:gd name="T1" fmla="*/ 300990 h 116"/>
                <a:gd name="T2" fmla="*/ 0 w 27"/>
                <a:gd name="T3" fmla="*/ 225743 h 116"/>
                <a:gd name="T4" fmla="*/ 56915 w 27"/>
                <a:gd name="T5" fmla="*/ 150495 h 116"/>
                <a:gd name="T6" fmla="*/ 0 w 27"/>
                <a:gd name="T7" fmla="*/ 77842 h 116"/>
                <a:gd name="T8" fmla="*/ 56915 w 27"/>
                <a:gd name="T9" fmla="*/ 2595 h 116"/>
                <a:gd name="T10" fmla="*/ 64676 w 27"/>
                <a:gd name="T11" fmla="*/ 2595 h 116"/>
                <a:gd name="T12" fmla="*/ 67263 w 27"/>
                <a:gd name="T13" fmla="*/ 7784 h 116"/>
                <a:gd name="T14" fmla="*/ 12935 w 27"/>
                <a:gd name="T15" fmla="*/ 77842 h 116"/>
                <a:gd name="T16" fmla="*/ 69850 w 27"/>
                <a:gd name="T17" fmla="*/ 150495 h 116"/>
                <a:gd name="T18" fmla="*/ 67263 w 27"/>
                <a:gd name="T19" fmla="*/ 153090 h 116"/>
                <a:gd name="T20" fmla="*/ 12935 w 27"/>
                <a:gd name="T21" fmla="*/ 225743 h 116"/>
                <a:gd name="T22" fmla="*/ 69850 w 27"/>
                <a:gd name="T23" fmla="*/ 300990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 h="116">
                  <a:moveTo>
                    <a:pt x="22" y="116"/>
                  </a:moveTo>
                  <a:cubicBezTo>
                    <a:pt x="20" y="114"/>
                    <a:pt x="0" y="87"/>
                    <a:pt x="0" y="87"/>
                  </a:cubicBezTo>
                  <a:cubicBezTo>
                    <a:pt x="0" y="87"/>
                    <a:pt x="20" y="60"/>
                    <a:pt x="22" y="58"/>
                  </a:cubicBezTo>
                  <a:cubicBezTo>
                    <a:pt x="20" y="56"/>
                    <a:pt x="0" y="30"/>
                    <a:pt x="0" y="30"/>
                  </a:cubicBezTo>
                  <a:cubicBezTo>
                    <a:pt x="22" y="1"/>
                    <a:pt x="22" y="1"/>
                    <a:pt x="22" y="1"/>
                  </a:cubicBezTo>
                  <a:cubicBezTo>
                    <a:pt x="23" y="0"/>
                    <a:pt x="24" y="0"/>
                    <a:pt x="25" y="1"/>
                  </a:cubicBezTo>
                  <a:cubicBezTo>
                    <a:pt x="26" y="1"/>
                    <a:pt x="26" y="2"/>
                    <a:pt x="26" y="3"/>
                  </a:cubicBezTo>
                  <a:cubicBezTo>
                    <a:pt x="26" y="3"/>
                    <a:pt x="7" y="28"/>
                    <a:pt x="5" y="30"/>
                  </a:cubicBezTo>
                  <a:cubicBezTo>
                    <a:pt x="7" y="32"/>
                    <a:pt x="27" y="58"/>
                    <a:pt x="27" y="58"/>
                  </a:cubicBezTo>
                  <a:cubicBezTo>
                    <a:pt x="26" y="59"/>
                    <a:pt x="26" y="59"/>
                    <a:pt x="26" y="59"/>
                  </a:cubicBezTo>
                  <a:cubicBezTo>
                    <a:pt x="26" y="59"/>
                    <a:pt x="7" y="85"/>
                    <a:pt x="5" y="87"/>
                  </a:cubicBezTo>
                  <a:cubicBezTo>
                    <a:pt x="7" y="89"/>
                    <a:pt x="27" y="116"/>
                    <a:pt x="27" y="11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0" name="Oval 10315"/>
            <p:cNvSpPr>
              <a:spLocks noChangeArrowheads="1"/>
            </p:cNvSpPr>
            <p:nvPr/>
          </p:nvSpPr>
          <p:spPr bwMode="auto">
            <a:xfrm>
              <a:off x="64353" y="6211"/>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1" name="Oval 10316"/>
            <p:cNvSpPr>
              <a:spLocks noChangeArrowheads="1"/>
            </p:cNvSpPr>
            <p:nvPr/>
          </p:nvSpPr>
          <p:spPr bwMode="auto">
            <a:xfrm>
              <a:off x="64353" y="1639"/>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2" name="Oval 10317"/>
            <p:cNvSpPr>
              <a:spLocks noChangeArrowheads="1"/>
            </p:cNvSpPr>
            <p:nvPr/>
          </p:nvSpPr>
          <p:spPr bwMode="auto">
            <a:xfrm>
              <a:off x="64353" y="4658"/>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3" name="Oval 10318"/>
            <p:cNvSpPr>
              <a:spLocks noChangeArrowheads="1"/>
            </p:cNvSpPr>
            <p:nvPr/>
          </p:nvSpPr>
          <p:spPr bwMode="auto">
            <a:xfrm>
              <a:off x="64353" y="3191"/>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4" name="Oval 10319"/>
            <p:cNvSpPr>
              <a:spLocks noChangeArrowheads="1"/>
            </p:cNvSpPr>
            <p:nvPr/>
          </p:nvSpPr>
          <p:spPr bwMode="auto">
            <a:xfrm>
              <a:off x="65043" y="6901"/>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5" name="Oval 10320"/>
            <p:cNvSpPr>
              <a:spLocks noChangeArrowheads="1"/>
            </p:cNvSpPr>
            <p:nvPr/>
          </p:nvSpPr>
          <p:spPr bwMode="auto">
            <a:xfrm>
              <a:off x="65043" y="5434"/>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6" name="Oval 10321"/>
            <p:cNvSpPr>
              <a:spLocks noChangeArrowheads="1"/>
            </p:cNvSpPr>
            <p:nvPr/>
          </p:nvSpPr>
          <p:spPr bwMode="auto">
            <a:xfrm>
              <a:off x="65043" y="3968"/>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7" name="Oval 10322"/>
            <p:cNvSpPr>
              <a:spLocks noChangeArrowheads="1"/>
            </p:cNvSpPr>
            <p:nvPr/>
          </p:nvSpPr>
          <p:spPr bwMode="auto">
            <a:xfrm>
              <a:off x="65043" y="2415"/>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8" name="Freeform 10323"/>
            <p:cNvSpPr>
              <a:spLocks/>
            </p:cNvSpPr>
            <p:nvPr/>
          </p:nvSpPr>
          <p:spPr bwMode="auto">
            <a:xfrm>
              <a:off x="64611" y="1207"/>
              <a:ext cx="705" cy="6103"/>
            </a:xfrm>
            <a:custGeom>
              <a:avLst/>
              <a:gdLst>
                <a:gd name="T0" fmla="*/ 2611 w 27"/>
                <a:gd name="T1" fmla="*/ 153208 h 235"/>
                <a:gd name="T2" fmla="*/ 57432 w 27"/>
                <a:gd name="T3" fmla="*/ 225917 h 235"/>
                <a:gd name="T4" fmla="*/ 0 w 27"/>
                <a:gd name="T5" fmla="*/ 301222 h 235"/>
                <a:gd name="T6" fmla="*/ 57432 w 27"/>
                <a:gd name="T7" fmla="*/ 379125 h 235"/>
                <a:gd name="T8" fmla="*/ 0 w 27"/>
                <a:gd name="T9" fmla="*/ 454430 h 235"/>
                <a:gd name="T10" fmla="*/ 57432 w 27"/>
                <a:gd name="T11" fmla="*/ 529736 h 235"/>
                <a:gd name="T12" fmla="*/ 2611 w 27"/>
                <a:gd name="T13" fmla="*/ 599848 h 235"/>
                <a:gd name="T14" fmla="*/ 5221 w 27"/>
                <a:gd name="T15" fmla="*/ 607638 h 235"/>
                <a:gd name="T16" fmla="*/ 13053 w 27"/>
                <a:gd name="T17" fmla="*/ 607638 h 235"/>
                <a:gd name="T18" fmla="*/ 70485 w 27"/>
                <a:gd name="T19" fmla="*/ 529736 h 235"/>
                <a:gd name="T20" fmla="*/ 13053 w 27"/>
                <a:gd name="T21" fmla="*/ 454430 h 235"/>
                <a:gd name="T22" fmla="*/ 70485 w 27"/>
                <a:gd name="T23" fmla="*/ 379125 h 235"/>
                <a:gd name="T24" fmla="*/ 13053 w 27"/>
                <a:gd name="T25" fmla="*/ 301222 h 235"/>
                <a:gd name="T26" fmla="*/ 70485 w 27"/>
                <a:gd name="T27" fmla="*/ 225917 h 235"/>
                <a:gd name="T28" fmla="*/ 13053 w 27"/>
                <a:gd name="T29" fmla="*/ 150611 h 235"/>
                <a:gd name="T30" fmla="*/ 70485 w 27"/>
                <a:gd name="T31" fmla="*/ 77902 h 235"/>
                <a:gd name="T32" fmla="*/ 13053 w 27"/>
                <a:gd name="T33" fmla="*/ 2597 h 235"/>
                <a:gd name="T34" fmla="*/ 5221 w 27"/>
                <a:gd name="T35" fmla="*/ 0 h 235"/>
                <a:gd name="T36" fmla="*/ 2611 w 27"/>
                <a:gd name="T37" fmla="*/ 7790 h 235"/>
                <a:gd name="T38" fmla="*/ 57432 w 27"/>
                <a:gd name="T39" fmla="*/ 77902 h 235"/>
                <a:gd name="T40" fmla="*/ 0 w 27"/>
                <a:gd name="T41" fmla="*/ 150611 h 235"/>
                <a:gd name="T42" fmla="*/ 2611 w 27"/>
                <a:gd name="T43" fmla="*/ 153208 h 23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 h="235">
                  <a:moveTo>
                    <a:pt x="1" y="59"/>
                  </a:moveTo>
                  <a:cubicBezTo>
                    <a:pt x="1" y="59"/>
                    <a:pt x="20" y="84"/>
                    <a:pt x="22" y="87"/>
                  </a:cubicBezTo>
                  <a:cubicBezTo>
                    <a:pt x="20" y="89"/>
                    <a:pt x="0" y="116"/>
                    <a:pt x="0" y="116"/>
                  </a:cubicBezTo>
                  <a:cubicBezTo>
                    <a:pt x="0" y="116"/>
                    <a:pt x="20" y="144"/>
                    <a:pt x="22" y="146"/>
                  </a:cubicBezTo>
                  <a:cubicBezTo>
                    <a:pt x="20" y="148"/>
                    <a:pt x="0" y="175"/>
                    <a:pt x="0" y="175"/>
                  </a:cubicBezTo>
                  <a:cubicBezTo>
                    <a:pt x="0" y="175"/>
                    <a:pt x="20" y="201"/>
                    <a:pt x="22" y="204"/>
                  </a:cubicBezTo>
                  <a:cubicBezTo>
                    <a:pt x="20" y="206"/>
                    <a:pt x="1" y="231"/>
                    <a:pt x="1" y="231"/>
                  </a:cubicBezTo>
                  <a:cubicBezTo>
                    <a:pt x="1" y="232"/>
                    <a:pt x="1" y="233"/>
                    <a:pt x="2" y="234"/>
                  </a:cubicBezTo>
                  <a:cubicBezTo>
                    <a:pt x="3" y="235"/>
                    <a:pt x="4" y="235"/>
                    <a:pt x="5" y="234"/>
                  </a:cubicBezTo>
                  <a:cubicBezTo>
                    <a:pt x="27" y="204"/>
                    <a:pt x="27" y="204"/>
                    <a:pt x="27" y="204"/>
                  </a:cubicBezTo>
                  <a:cubicBezTo>
                    <a:pt x="27" y="204"/>
                    <a:pt x="7" y="177"/>
                    <a:pt x="5" y="175"/>
                  </a:cubicBezTo>
                  <a:cubicBezTo>
                    <a:pt x="7" y="173"/>
                    <a:pt x="27" y="146"/>
                    <a:pt x="27" y="146"/>
                  </a:cubicBezTo>
                  <a:cubicBezTo>
                    <a:pt x="27" y="146"/>
                    <a:pt x="7" y="118"/>
                    <a:pt x="5" y="116"/>
                  </a:cubicBezTo>
                  <a:cubicBezTo>
                    <a:pt x="7" y="114"/>
                    <a:pt x="27" y="87"/>
                    <a:pt x="27" y="87"/>
                  </a:cubicBezTo>
                  <a:cubicBezTo>
                    <a:pt x="27" y="87"/>
                    <a:pt x="7" y="60"/>
                    <a:pt x="5" y="58"/>
                  </a:cubicBezTo>
                  <a:cubicBezTo>
                    <a:pt x="7" y="56"/>
                    <a:pt x="27" y="30"/>
                    <a:pt x="27" y="30"/>
                  </a:cubicBezTo>
                  <a:cubicBezTo>
                    <a:pt x="5" y="1"/>
                    <a:pt x="5" y="1"/>
                    <a:pt x="5" y="1"/>
                  </a:cubicBezTo>
                  <a:cubicBezTo>
                    <a:pt x="4" y="0"/>
                    <a:pt x="3" y="0"/>
                    <a:pt x="2" y="0"/>
                  </a:cubicBezTo>
                  <a:cubicBezTo>
                    <a:pt x="1" y="1"/>
                    <a:pt x="1" y="2"/>
                    <a:pt x="1" y="3"/>
                  </a:cubicBezTo>
                  <a:cubicBezTo>
                    <a:pt x="1" y="3"/>
                    <a:pt x="20" y="28"/>
                    <a:pt x="22" y="30"/>
                  </a:cubicBezTo>
                  <a:cubicBezTo>
                    <a:pt x="20" y="32"/>
                    <a:pt x="0" y="58"/>
                    <a:pt x="0" y="58"/>
                  </a:cubicBezTo>
                  <a:lnTo>
                    <a:pt x="1" y="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29" name="Oval 10324"/>
            <p:cNvSpPr>
              <a:spLocks noChangeArrowheads="1"/>
            </p:cNvSpPr>
            <p:nvPr/>
          </p:nvSpPr>
          <p:spPr bwMode="auto">
            <a:xfrm>
              <a:off x="64353" y="7591"/>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0" name="Oval 10325"/>
            <p:cNvSpPr>
              <a:spLocks noChangeArrowheads="1"/>
            </p:cNvSpPr>
            <p:nvPr/>
          </p:nvSpPr>
          <p:spPr bwMode="auto">
            <a:xfrm>
              <a:off x="64353" y="9144"/>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1" name="Oval 10326"/>
            <p:cNvSpPr>
              <a:spLocks noChangeArrowheads="1"/>
            </p:cNvSpPr>
            <p:nvPr/>
          </p:nvSpPr>
          <p:spPr bwMode="auto">
            <a:xfrm>
              <a:off x="65043" y="9920"/>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2" name="Oval 10327"/>
            <p:cNvSpPr>
              <a:spLocks noChangeArrowheads="1"/>
            </p:cNvSpPr>
            <p:nvPr/>
          </p:nvSpPr>
          <p:spPr bwMode="auto">
            <a:xfrm>
              <a:off x="65043" y="8367"/>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3" name="Freeform 10328"/>
            <p:cNvSpPr>
              <a:spLocks/>
            </p:cNvSpPr>
            <p:nvPr/>
          </p:nvSpPr>
          <p:spPr bwMode="auto">
            <a:xfrm>
              <a:off x="64611" y="7159"/>
              <a:ext cx="705" cy="3010"/>
            </a:xfrm>
            <a:custGeom>
              <a:avLst/>
              <a:gdLst>
                <a:gd name="T0" fmla="*/ 13053 w 27"/>
                <a:gd name="T1" fmla="*/ 300990 h 116"/>
                <a:gd name="T2" fmla="*/ 70485 w 27"/>
                <a:gd name="T3" fmla="*/ 225743 h 116"/>
                <a:gd name="T4" fmla="*/ 13053 w 27"/>
                <a:gd name="T5" fmla="*/ 150495 h 116"/>
                <a:gd name="T6" fmla="*/ 70485 w 27"/>
                <a:gd name="T7" fmla="*/ 77842 h 116"/>
                <a:gd name="T8" fmla="*/ 13053 w 27"/>
                <a:gd name="T9" fmla="*/ 2595 h 116"/>
                <a:gd name="T10" fmla="*/ 5221 w 27"/>
                <a:gd name="T11" fmla="*/ 0 h 116"/>
                <a:gd name="T12" fmla="*/ 2611 w 27"/>
                <a:gd name="T13" fmla="*/ 7784 h 116"/>
                <a:gd name="T14" fmla="*/ 57432 w 27"/>
                <a:gd name="T15" fmla="*/ 77842 h 116"/>
                <a:gd name="T16" fmla="*/ 0 w 27"/>
                <a:gd name="T17" fmla="*/ 150495 h 116"/>
                <a:gd name="T18" fmla="*/ 2611 w 27"/>
                <a:gd name="T19" fmla="*/ 153090 h 116"/>
                <a:gd name="T20" fmla="*/ 57432 w 27"/>
                <a:gd name="T21" fmla="*/ 225743 h 116"/>
                <a:gd name="T22" fmla="*/ 0 w 27"/>
                <a:gd name="T23" fmla="*/ 300990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 h="116">
                  <a:moveTo>
                    <a:pt x="5" y="116"/>
                  </a:moveTo>
                  <a:cubicBezTo>
                    <a:pt x="7" y="114"/>
                    <a:pt x="27" y="87"/>
                    <a:pt x="27" y="87"/>
                  </a:cubicBezTo>
                  <a:cubicBezTo>
                    <a:pt x="27" y="87"/>
                    <a:pt x="7" y="60"/>
                    <a:pt x="5" y="58"/>
                  </a:cubicBezTo>
                  <a:cubicBezTo>
                    <a:pt x="7" y="56"/>
                    <a:pt x="27" y="30"/>
                    <a:pt x="27" y="30"/>
                  </a:cubicBezTo>
                  <a:cubicBezTo>
                    <a:pt x="5" y="1"/>
                    <a:pt x="5" y="1"/>
                    <a:pt x="5" y="1"/>
                  </a:cubicBezTo>
                  <a:cubicBezTo>
                    <a:pt x="4" y="0"/>
                    <a:pt x="3" y="0"/>
                    <a:pt x="2" y="0"/>
                  </a:cubicBezTo>
                  <a:cubicBezTo>
                    <a:pt x="1" y="1"/>
                    <a:pt x="1" y="2"/>
                    <a:pt x="1" y="3"/>
                  </a:cubicBezTo>
                  <a:cubicBezTo>
                    <a:pt x="1" y="3"/>
                    <a:pt x="20" y="28"/>
                    <a:pt x="22" y="30"/>
                  </a:cubicBezTo>
                  <a:cubicBezTo>
                    <a:pt x="20" y="32"/>
                    <a:pt x="0" y="58"/>
                    <a:pt x="0" y="58"/>
                  </a:cubicBezTo>
                  <a:cubicBezTo>
                    <a:pt x="1" y="59"/>
                    <a:pt x="1" y="59"/>
                    <a:pt x="1" y="59"/>
                  </a:cubicBezTo>
                  <a:cubicBezTo>
                    <a:pt x="1" y="59"/>
                    <a:pt x="20" y="84"/>
                    <a:pt x="22" y="87"/>
                  </a:cubicBezTo>
                  <a:cubicBezTo>
                    <a:pt x="20" y="89"/>
                    <a:pt x="0" y="116"/>
                    <a:pt x="0" y="11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4" name="Oval 10329"/>
            <p:cNvSpPr>
              <a:spLocks noChangeArrowheads="1"/>
            </p:cNvSpPr>
            <p:nvPr/>
          </p:nvSpPr>
          <p:spPr bwMode="auto">
            <a:xfrm>
              <a:off x="64353" y="10610"/>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5" name="Oval 10330"/>
            <p:cNvSpPr>
              <a:spLocks noChangeArrowheads="1"/>
            </p:cNvSpPr>
            <p:nvPr/>
          </p:nvSpPr>
          <p:spPr bwMode="auto">
            <a:xfrm>
              <a:off x="64353" y="12076"/>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6" name="Oval 10331"/>
            <p:cNvSpPr>
              <a:spLocks noChangeArrowheads="1"/>
            </p:cNvSpPr>
            <p:nvPr/>
          </p:nvSpPr>
          <p:spPr bwMode="auto">
            <a:xfrm>
              <a:off x="65043" y="12853"/>
              <a:ext cx="571" cy="571"/>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7" name="Oval 10332"/>
            <p:cNvSpPr>
              <a:spLocks noChangeArrowheads="1"/>
            </p:cNvSpPr>
            <p:nvPr/>
          </p:nvSpPr>
          <p:spPr bwMode="auto">
            <a:xfrm>
              <a:off x="65043" y="11300"/>
              <a:ext cx="571" cy="57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sp>
          <p:nvSpPr>
            <p:cNvPr id="38" name="Freeform 10333"/>
            <p:cNvSpPr>
              <a:spLocks/>
            </p:cNvSpPr>
            <p:nvPr/>
          </p:nvSpPr>
          <p:spPr bwMode="auto">
            <a:xfrm>
              <a:off x="64611" y="10092"/>
              <a:ext cx="705" cy="3010"/>
            </a:xfrm>
            <a:custGeom>
              <a:avLst/>
              <a:gdLst>
                <a:gd name="T0" fmla="*/ 13053 w 27"/>
                <a:gd name="T1" fmla="*/ 300990 h 116"/>
                <a:gd name="T2" fmla="*/ 70485 w 27"/>
                <a:gd name="T3" fmla="*/ 225743 h 116"/>
                <a:gd name="T4" fmla="*/ 13053 w 27"/>
                <a:gd name="T5" fmla="*/ 150495 h 116"/>
                <a:gd name="T6" fmla="*/ 70485 w 27"/>
                <a:gd name="T7" fmla="*/ 77842 h 116"/>
                <a:gd name="T8" fmla="*/ 13053 w 27"/>
                <a:gd name="T9" fmla="*/ 2595 h 116"/>
                <a:gd name="T10" fmla="*/ 5221 w 27"/>
                <a:gd name="T11" fmla="*/ 2595 h 116"/>
                <a:gd name="T12" fmla="*/ 2611 w 27"/>
                <a:gd name="T13" fmla="*/ 7784 h 116"/>
                <a:gd name="T14" fmla="*/ 57432 w 27"/>
                <a:gd name="T15" fmla="*/ 77842 h 116"/>
                <a:gd name="T16" fmla="*/ 0 w 27"/>
                <a:gd name="T17" fmla="*/ 150495 h 116"/>
                <a:gd name="T18" fmla="*/ 2611 w 27"/>
                <a:gd name="T19" fmla="*/ 153090 h 116"/>
                <a:gd name="T20" fmla="*/ 57432 w 27"/>
                <a:gd name="T21" fmla="*/ 225743 h 116"/>
                <a:gd name="T22" fmla="*/ 0 w 27"/>
                <a:gd name="T23" fmla="*/ 300990 h 1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 h="116">
                  <a:moveTo>
                    <a:pt x="5" y="116"/>
                  </a:moveTo>
                  <a:cubicBezTo>
                    <a:pt x="7" y="114"/>
                    <a:pt x="27" y="87"/>
                    <a:pt x="27" y="87"/>
                  </a:cubicBezTo>
                  <a:cubicBezTo>
                    <a:pt x="27" y="87"/>
                    <a:pt x="7" y="60"/>
                    <a:pt x="5" y="58"/>
                  </a:cubicBezTo>
                  <a:cubicBezTo>
                    <a:pt x="7" y="56"/>
                    <a:pt x="27" y="30"/>
                    <a:pt x="27" y="30"/>
                  </a:cubicBezTo>
                  <a:cubicBezTo>
                    <a:pt x="5" y="1"/>
                    <a:pt x="5" y="1"/>
                    <a:pt x="5" y="1"/>
                  </a:cubicBezTo>
                  <a:cubicBezTo>
                    <a:pt x="4" y="0"/>
                    <a:pt x="3" y="0"/>
                    <a:pt x="2" y="1"/>
                  </a:cubicBezTo>
                  <a:cubicBezTo>
                    <a:pt x="1" y="1"/>
                    <a:pt x="1" y="2"/>
                    <a:pt x="1" y="3"/>
                  </a:cubicBezTo>
                  <a:cubicBezTo>
                    <a:pt x="1" y="3"/>
                    <a:pt x="20" y="28"/>
                    <a:pt x="22" y="30"/>
                  </a:cubicBezTo>
                  <a:cubicBezTo>
                    <a:pt x="20" y="32"/>
                    <a:pt x="0" y="58"/>
                    <a:pt x="0" y="58"/>
                  </a:cubicBezTo>
                  <a:cubicBezTo>
                    <a:pt x="1" y="59"/>
                    <a:pt x="1" y="59"/>
                    <a:pt x="1" y="59"/>
                  </a:cubicBezTo>
                  <a:cubicBezTo>
                    <a:pt x="1" y="59"/>
                    <a:pt x="20" y="85"/>
                    <a:pt x="22" y="87"/>
                  </a:cubicBezTo>
                  <a:cubicBezTo>
                    <a:pt x="20" y="89"/>
                    <a:pt x="0" y="116"/>
                    <a:pt x="0" y="11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ja-JP" altLang="en-US"/>
            </a:p>
          </p:txBody>
        </p:sp>
      </p:grpSp>
      <p:sp>
        <p:nvSpPr>
          <p:cNvPr id="240" name="テキスト ボックス 239"/>
          <p:cNvSpPr txBox="1"/>
          <p:nvPr/>
        </p:nvSpPr>
        <p:spPr>
          <a:xfrm>
            <a:off x="2660004" y="853640"/>
            <a:ext cx="3959738" cy="261610"/>
          </a:xfrm>
          <a:prstGeom prst="rect">
            <a:avLst/>
          </a:prstGeom>
          <a:noFill/>
        </p:spPr>
        <p:txBody>
          <a:bodyPr wrap="none" rtlCol="0">
            <a:spAutoFit/>
          </a:bodyPr>
          <a:lstStyle/>
          <a:p>
            <a:r>
              <a:rPr lang="en-US" altLang="ja-JP" sz="1100" dirty="0" smtClean="0">
                <a:latin typeface="HG丸ｺﾞｼｯｸM-PRO" panose="020F0600000000000000" pitchFamily="50" charset="-128"/>
                <a:ea typeface="HG丸ｺﾞｼｯｸM-PRO" panose="020F0600000000000000" pitchFamily="50" charset="-128"/>
              </a:rPr>
              <a:t>2023</a:t>
            </a:r>
            <a:r>
              <a:rPr lang="ja-JP" altLang="en-US" sz="1100" dirty="0" smtClean="0">
                <a:latin typeface="HG丸ｺﾞｼｯｸM-PRO" panose="020F0600000000000000" pitchFamily="50" charset="-128"/>
                <a:ea typeface="HG丸ｺﾞｼｯｸM-PRO" panose="020F0600000000000000" pitchFamily="50" charset="-128"/>
              </a:rPr>
              <a:t>年</a:t>
            </a:r>
            <a:r>
              <a:rPr lang="en-US" altLang="ja-JP" sz="1100" dirty="0">
                <a:latin typeface="HG丸ｺﾞｼｯｸM-PRO" panose="020F0600000000000000" pitchFamily="50" charset="-128"/>
                <a:ea typeface="HG丸ｺﾞｼｯｸM-PRO" panose="020F0600000000000000" pitchFamily="50" charset="-128"/>
              </a:rPr>
              <a:t>11</a:t>
            </a:r>
            <a:r>
              <a:rPr lang="ja-JP" altLang="en-US" sz="1100" dirty="0" smtClean="0">
                <a:latin typeface="HG丸ｺﾞｼｯｸM-PRO" panose="020F0600000000000000" pitchFamily="50" charset="-128"/>
                <a:ea typeface="HG丸ｺﾞｼｯｸM-PRO" panose="020F0600000000000000" pitchFamily="50" charset="-128"/>
              </a:rPr>
              <a:t>月</a:t>
            </a:r>
            <a:r>
              <a:rPr lang="en-US" altLang="ja-JP" sz="1100" dirty="0">
                <a:latin typeface="HG丸ｺﾞｼｯｸM-PRO" panose="020F0600000000000000" pitchFamily="50" charset="-128"/>
                <a:ea typeface="HG丸ｺﾞｼｯｸM-PRO" panose="020F0600000000000000" pitchFamily="50" charset="-128"/>
              </a:rPr>
              <a:t>1</a:t>
            </a:r>
            <a:r>
              <a:rPr lang="ja-JP" altLang="en-US" sz="1100" dirty="0">
                <a:latin typeface="HG丸ｺﾞｼｯｸM-PRO" panose="020F0600000000000000" pitchFamily="50" charset="-128"/>
                <a:ea typeface="HG丸ｺﾞｼｯｸM-PRO" panose="020F0600000000000000" pitchFamily="50" charset="-128"/>
              </a:rPr>
              <a:t>日発行　リハビリ訪問看護 きらっとテラス</a:t>
            </a:r>
          </a:p>
        </p:txBody>
      </p:sp>
      <p:pic>
        <p:nvPicPr>
          <p:cNvPr id="241" name="図 240">
            <a:extLst>
              <a:ext uri="{FF2B5EF4-FFF2-40B4-BE49-F238E27FC236}">
                <a16:creationId xmlns="" xmlns:a16="http://schemas.microsoft.com/office/drawing/2014/main" id="{9C333954-8096-4818-9B78-DFADD25AC19F}"/>
              </a:ext>
            </a:extLst>
          </p:cNvPr>
          <p:cNvPicPr>
            <a:picLocks noChangeAspect="1"/>
          </p:cNvPicPr>
          <p:nvPr/>
        </p:nvPicPr>
        <p:blipFill>
          <a:blip r:embed="rId8"/>
          <a:stretch>
            <a:fillRect/>
          </a:stretch>
        </p:blipFill>
        <p:spPr>
          <a:xfrm>
            <a:off x="870979" y="276049"/>
            <a:ext cx="522366" cy="632867"/>
          </a:xfrm>
          <a:prstGeom prst="rect">
            <a:avLst/>
          </a:prstGeom>
        </p:spPr>
      </p:pic>
      <p:sp>
        <p:nvSpPr>
          <p:cNvPr id="3" name="Rectangle 2">
            <a:extLst>
              <a:ext uri="{FF2B5EF4-FFF2-40B4-BE49-F238E27FC236}">
                <a16:creationId xmlns="" xmlns:a16="http://schemas.microsoft.com/office/drawing/2014/main" id="{D769ABCA-E63E-4F62-9A24-0F9E7A7D5618}"/>
              </a:ext>
            </a:extLst>
          </p:cNvPr>
          <p:cNvSpPr>
            <a:spLocks noChangeArrowheads="1"/>
          </p:cNvSpPr>
          <p:nvPr/>
        </p:nvSpPr>
        <p:spPr bwMode="auto">
          <a:xfrm>
            <a:off x="1317267" y="2666373"/>
            <a:ext cx="4311148" cy="1000763"/>
          </a:xfrm>
          <a:prstGeom prst="rect">
            <a:avLst/>
          </a:prstGeom>
          <a:no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extLst>
            <a:ext uri="{909E8E84-426E-40DD-AFC4-6F175D3DCCD1}">
              <a14:hiddenFill xmlns:a14="http://schemas.microsoft.com/office/drawing/2010/main">
                <a:solidFill>
                  <a:srgbClr val="EAF1DD"/>
                </a:solidFill>
              </a14:hiddenFill>
            </a:ext>
            <a:ext uri="{91240B29-F687-4F45-9708-019B960494DF}">
              <a14:hiddenLine xmlns:a14="http://schemas.microsoft.com/office/drawing/2010/main" w="57150" cap="rnd">
                <a:solidFill>
                  <a:srgbClr val="C00000"/>
                </a:solidFill>
                <a:prstDash val="sysDot"/>
                <a:miter lim="800000"/>
                <a:headEnd/>
                <a:tailEnd/>
              </a14:hiddenLine>
            </a:ext>
          </a:extLst>
        </p:spPr>
        <p:txBody>
          <a:bodyPr vert="horz" wrap="square" lIns="0" tIns="0" rIns="0" bIns="0" numCol="1" anchor="ctr" anchorCtr="0" compatLnSpc="1">
            <a:prstTxWarp prst="textNoShape">
              <a:avLst/>
            </a:prstTxWarp>
          </a:bodyPr>
          <a:lstStyle/>
          <a:p>
            <a:pPr marL="0" marR="0" lvl="0" indent="0" algn="ctr" defTabSz="914400" rtl="0" eaLnBrk="0" fontAlgn="base" latinLnBrk="0" hangingPunct="0">
              <a:spcBef>
                <a:spcPct val="0"/>
              </a:spcBef>
              <a:spcAft>
                <a:spcPct val="0"/>
              </a:spcAft>
              <a:buClrTx/>
              <a:buSzTx/>
              <a:buFontTx/>
              <a:buNone/>
              <a:tabLst/>
            </a:pPr>
            <a:r>
              <a:rPr kumimoji="0" lang="ja-JP" altLang="en-US" sz="2400" b="1" dirty="0" smtClean="0">
                <a:ea typeface="メイリオ" panose="020B0604030504040204" pitchFamily="50" charset="-128"/>
              </a:rPr>
              <a:t>いますぐできる災害時の</a:t>
            </a:r>
            <a:endParaRPr kumimoji="0" lang="en-US" altLang="ja-JP" sz="2400" b="1" dirty="0" smtClean="0">
              <a:ea typeface="メイリオ" panose="020B0604030504040204" pitchFamily="50" charset="-128"/>
            </a:endParaRPr>
          </a:p>
          <a:p>
            <a:pPr marL="0" marR="0" lvl="0" indent="0" algn="ctr" defTabSz="914400" rtl="0" eaLnBrk="0" fontAlgn="base" latinLnBrk="0" hangingPunct="0">
              <a:spcBef>
                <a:spcPct val="0"/>
              </a:spcBef>
              <a:spcAft>
                <a:spcPct val="0"/>
              </a:spcAft>
              <a:buClrTx/>
              <a:buSzTx/>
              <a:buFontTx/>
              <a:buNone/>
              <a:tabLst/>
            </a:pPr>
            <a:r>
              <a:rPr kumimoji="0" lang="ja-JP" altLang="en-US" sz="2400" b="1" dirty="0" smtClean="0">
                <a:ea typeface="メイリオ" panose="020B0604030504040204" pitchFamily="50" charset="-128"/>
              </a:rPr>
              <a:t>実践知恵袋</a:t>
            </a:r>
            <a:endParaRPr kumimoji="0" lang="en-US" altLang="ja-JP" sz="2400" b="1" dirty="0" smtClean="0">
              <a:ea typeface="メイリオ" panose="020B0604030504040204" pitchFamily="50" charset="-128"/>
            </a:endParaRPr>
          </a:p>
        </p:txBody>
      </p:sp>
      <p:sp>
        <p:nvSpPr>
          <p:cNvPr id="1069" name="Rectangle 122">
            <a:extLst>
              <a:ext uri="{FF2B5EF4-FFF2-40B4-BE49-F238E27FC236}">
                <a16:creationId xmlns="" xmlns:a16="http://schemas.microsoft.com/office/drawing/2014/main" id="{9EF1A830-C3FA-49F2-BC3C-971A47EBC99D}"/>
              </a:ext>
            </a:extLst>
          </p:cNvPr>
          <p:cNvSpPr>
            <a:spLocks noChangeArrowheads="1"/>
          </p:cNvSpPr>
          <p:nvPr/>
        </p:nvSpPr>
        <p:spPr bwMode="auto">
          <a:xfrm>
            <a:off x="738395" y="664726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84" name="Rectangle 130">
            <a:extLst>
              <a:ext uri="{FF2B5EF4-FFF2-40B4-BE49-F238E27FC236}">
                <a16:creationId xmlns="" xmlns:a16="http://schemas.microsoft.com/office/drawing/2014/main" id="{10C1440E-A60C-455E-A1AC-9BBC8B0D0BF1}"/>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085" name="Rectangle 137">
            <a:extLst>
              <a:ext uri="{FF2B5EF4-FFF2-40B4-BE49-F238E27FC236}">
                <a16:creationId xmlns="" xmlns:a16="http://schemas.microsoft.com/office/drawing/2014/main" id="{6850C710-9EC9-4CFE-AE36-A030297EB4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 name="テキスト ボックス 1"/>
          <p:cNvSpPr txBox="1"/>
          <p:nvPr/>
        </p:nvSpPr>
        <p:spPr>
          <a:xfrm>
            <a:off x="153036" y="1669519"/>
            <a:ext cx="6561411" cy="738664"/>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日本は世界と</a:t>
            </a:r>
            <a:r>
              <a:rPr lang="ja-JP" altLang="en-US" sz="1400" dirty="0" smtClean="0">
                <a:latin typeface="メイリオ" panose="020B0604030504040204" pitchFamily="50" charset="-128"/>
                <a:ea typeface="メイリオ" panose="020B0604030504040204" pitchFamily="50" charset="-128"/>
              </a:rPr>
              <a:t>比べて地震が多く、いつ</a:t>
            </a:r>
            <a:r>
              <a:rPr lang="ja-JP" altLang="en-US" sz="1400" dirty="0">
                <a:latin typeface="メイリオ" panose="020B0604030504040204" pitchFamily="50" charset="-128"/>
                <a:ea typeface="メイリオ" panose="020B0604030504040204" pitchFamily="50" charset="-128"/>
              </a:rPr>
              <a:t>発生するか分からない</a:t>
            </a:r>
            <a:r>
              <a:rPr lang="ja-JP" altLang="en-US" sz="1400" dirty="0" smtClean="0">
                <a:latin typeface="メイリオ" panose="020B0604030504040204" pitchFamily="50" charset="-128"/>
                <a:ea typeface="メイリオ" panose="020B0604030504040204" pitchFamily="50" charset="-128"/>
              </a:rPr>
              <a:t>ので日頃</a:t>
            </a:r>
            <a:r>
              <a:rPr lang="ja-JP" altLang="en-US" sz="1400" dirty="0">
                <a:latin typeface="メイリオ" panose="020B0604030504040204" pitchFamily="50" charset="-128"/>
                <a:ea typeface="メイリオ" panose="020B0604030504040204" pitchFamily="50" charset="-128"/>
              </a:rPr>
              <a:t>から対策をしておくことが大切です</a:t>
            </a:r>
            <a:r>
              <a:rPr lang="ja-JP" altLang="en-US" sz="1400" dirty="0" smtClean="0">
                <a:latin typeface="メイリオ" panose="020B0604030504040204" pitchFamily="50" charset="-128"/>
                <a:ea typeface="メイリオ" panose="020B0604030504040204" pitchFamily="50" charset="-128"/>
              </a:rPr>
              <a:t>。今回は災害に</a:t>
            </a:r>
            <a:r>
              <a:rPr lang="ja-JP" altLang="en-US" sz="1400" dirty="0">
                <a:latin typeface="メイリオ" panose="020B0604030504040204" pitchFamily="50" charset="-128"/>
                <a:ea typeface="メイリオ" panose="020B0604030504040204" pitchFamily="50" charset="-128"/>
              </a:rPr>
              <a:t>対する備え</a:t>
            </a:r>
            <a:r>
              <a:rPr lang="ja-JP" altLang="en-US" sz="1400" dirty="0" smtClean="0">
                <a:latin typeface="メイリオ" panose="020B0604030504040204" pitchFamily="50" charset="-128"/>
                <a:ea typeface="メイリオ" panose="020B0604030504040204" pitchFamily="50" charset="-128"/>
              </a:rPr>
              <a:t>や発生</a:t>
            </a:r>
            <a:r>
              <a:rPr lang="ja-JP" altLang="en-US" sz="1400" dirty="0">
                <a:latin typeface="メイリオ" panose="020B0604030504040204" pitchFamily="50" charset="-128"/>
                <a:ea typeface="メイリオ" panose="020B0604030504040204" pitchFamily="50" charset="-128"/>
              </a:rPr>
              <a:t>時に取るべき</a:t>
            </a:r>
            <a:r>
              <a:rPr lang="ja-JP" altLang="en-US" sz="1400" dirty="0" smtClean="0">
                <a:latin typeface="メイリオ" panose="020B0604030504040204" pitchFamily="50" charset="-128"/>
                <a:ea typeface="メイリオ" panose="020B0604030504040204" pitchFamily="50" charset="-128"/>
              </a:rPr>
              <a:t>行動そして</a:t>
            </a:r>
            <a:r>
              <a:rPr lang="ja-JP" altLang="en-US" sz="1400" dirty="0">
                <a:latin typeface="メイリオ" panose="020B0604030504040204" pitchFamily="50" charset="-128"/>
                <a:ea typeface="メイリオ" panose="020B0604030504040204" pitchFamily="50" charset="-128"/>
              </a:rPr>
              <a:t>そのあとの行動に</a:t>
            </a:r>
            <a:r>
              <a:rPr lang="ja-JP" altLang="en-US" sz="1400" dirty="0" smtClean="0">
                <a:latin typeface="メイリオ" panose="020B0604030504040204" pitchFamily="50" charset="-128"/>
                <a:ea typeface="メイリオ" panose="020B0604030504040204" pitchFamily="50" charset="-128"/>
              </a:rPr>
              <a:t>ついて紹介</a:t>
            </a:r>
            <a:r>
              <a:rPr lang="ja-JP" altLang="en-US" sz="1400" dirty="0">
                <a:latin typeface="メイリオ" panose="020B0604030504040204" pitchFamily="50" charset="-128"/>
                <a:ea typeface="メイリオ" panose="020B0604030504040204" pitchFamily="50" charset="-128"/>
              </a:rPr>
              <a:t>します</a:t>
            </a:r>
            <a:r>
              <a:rPr lang="ja-JP" altLang="en-US" sz="1400" dirty="0" smtClean="0">
                <a:latin typeface="メイリオ" panose="020B0604030504040204" pitchFamily="50" charset="-128"/>
                <a:ea typeface="メイリオ" panose="020B0604030504040204" pitchFamily="50" charset="-128"/>
              </a:rPr>
              <a:t>。</a:t>
            </a:r>
            <a:endParaRPr lang="en-US" altLang="ja-JP" sz="1400" b="1" dirty="0" smtClean="0">
              <a:latin typeface="メイリオ" panose="020B0604030504040204" pitchFamily="50" charset="-128"/>
              <a:ea typeface="メイリオ" panose="020B0604030504040204" pitchFamily="50" charset="-128"/>
            </a:endParaRPr>
          </a:p>
        </p:txBody>
      </p:sp>
      <p:sp>
        <p:nvSpPr>
          <p:cNvPr id="1027" name="正方形/長方形 1026"/>
          <p:cNvSpPr/>
          <p:nvPr/>
        </p:nvSpPr>
        <p:spPr>
          <a:xfrm>
            <a:off x="381441" y="5024880"/>
            <a:ext cx="6349030" cy="2800767"/>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rPr>
              <a:t>　　　</a:t>
            </a:r>
            <a:r>
              <a:rPr lang="ja-JP" altLang="ja-JP" sz="1600" b="1" dirty="0" smtClean="0">
                <a:latin typeface="メイリオ" panose="020B0604030504040204" pitchFamily="50" charset="-128"/>
                <a:ea typeface="メイリオ" panose="020B0604030504040204" pitchFamily="50" charset="-128"/>
              </a:rPr>
              <a:t>災害</a:t>
            </a:r>
            <a:r>
              <a:rPr lang="ja-JP" altLang="ja-JP" sz="1600" b="1" dirty="0">
                <a:latin typeface="メイリオ" panose="020B0604030504040204" pitchFamily="50" charset="-128"/>
                <a:ea typeface="メイリオ" panose="020B0604030504040204" pitchFamily="50" charset="-128"/>
              </a:rPr>
              <a:t>による被害をできるだけ少なくするために</a:t>
            </a:r>
            <a:r>
              <a:rPr lang="ja-JP" altLang="ja-JP" sz="1600" b="1" dirty="0" smtClean="0">
                <a:latin typeface="メイリオ" panose="020B0604030504040204" pitchFamily="50" charset="-128"/>
                <a:ea typeface="メイリオ" panose="020B0604030504040204" pitchFamily="50" charset="-128"/>
              </a:rPr>
              <a:t>は</a:t>
            </a:r>
            <a:endParaRPr lang="en-US" altLang="ja-JP" sz="1600" b="1" dirty="0">
              <a:latin typeface="メイリオ" panose="020B0604030504040204" pitchFamily="50" charset="-128"/>
              <a:ea typeface="メイリオ" panose="020B0604030504040204" pitchFamily="50" charset="-128"/>
            </a:endParaRPr>
          </a:p>
          <a:p>
            <a:endParaRPr lang="en-US" altLang="ja-JP" sz="1600" dirty="0"/>
          </a:p>
          <a:p>
            <a:r>
              <a:rPr lang="ja-JP" altLang="en-US" sz="1600" b="1" dirty="0" smtClean="0">
                <a:latin typeface="メイリオ" panose="020B0604030504040204" pitchFamily="50" charset="-128"/>
                <a:ea typeface="メイリオ" panose="020B0604030504040204" pitchFamily="50" charset="-128"/>
              </a:rPr>
              <a:t>　① </a:t>
            </a:r>
            <a:r>
              <a:rPr lang="ja-JP" altLang="ja-JP" sz="1600" b="1" dirty="0" smtClean="0">
                <a:latin typeface="メイリオ" panose="020B0604030504040204" pitchFamily="50" charset="-128"/>
                <a:ea typeface="メイリオ" panose="020B0604030504040204" pitchFamily="50" charset="-128"/>
              </a:rPr>
              <a:t>一人</a:t>
            </a:r>
            <a:r>
              <a:rPr lang="ja-JP" altLang="ja-JP" sz="1600" b="1" dirty="0">
                <a:latin typeface="メイリオ" panose="020B0604030504040204" pitchFamily="50" charset="-128"/>
                <a:ea typeface="メイリオ" panose="020B0604030504040204" pitchFamily="50" charset="-128"/>
              </a:rPr>
              <a:t>ひとりが自ら取り組む</a:t>
            </a:r>
            <a:r>
              <a:rPr lang="ja-JP" altLang="ja-JP" sz="1600" b="1" dirty="0">
                <a:solidFill>
                  <a:srgbClr val="FF0000"/>
                </a:solidFill>
                <a:latin typeface="メイリオ" panose="020B0604030504040204" pitchFamily="50" charset="-128"/>
                <a:ea typeface="メイリオ" panose="020B0604030504040204" pitchFamily="50" charset="-128"/>
              </a:rPr>
              <a:t>「自助</a:t>
            </a:r>
            <a:r>
              <a:rPr lang="ja-JP" altLang="ja-JP" sz="1600" b="1" dirty="0" smtClean="0">
                <a:solidFill>
                  <a:srgbClr val="FF0000"/>
                </a:solidFill>
                <a:latin typeface="メイリオ" panose="020B0604030504040204" pitchFamily="50" charset="-128"/>
                <a:ea typeface="メイリオ" panose="020B0604030504040204" pitchFamily="50" charset="-128"/>
              </a:rPr>
              <a:t>」</a:t>
            </a:r>
            <a:endParaRPr lang="en-US" altLang="ja-JP" sz="1600" b="1" dirty="0" smtClean="0">
              <a:latin typeface="メイリオ" panose="020B0604030504040204" pitchFamily="50" charset="-128"/>
              <a:ea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rPr>
              <a:t>　➁ </a:t>
            </a:r>
            <a:r>
              <a:rPr lang="ja-JP" altLang="ja-JP" sz="1600" b="1" dirty="0" smtClean="0">
                <a:latin typeface="メイリオ" panose="020B0604030504040204" pitchFamily="50" charset="-128"/>
                <a:ea typeface="メイリオ" panose="020B0604030504040204" pitchFamily="50" charset="-128"/>
              </a:rPr>
              <a:t>地域</a:t>
            </a:r>
            <a:r>
              <a:rPr lang="ja-JP" altLang="ja-JP" sz="1600" b="1" dirty="0">
                <a:latin typeface="メイリオ" panose="020B0604030504040204" pitchFamily="50" charset="-128"/>
                <a:ea typeface="メイリオ" panose="020B0604030504040204" pitchFamily="50" charset="-128"/>
              </a:rPr>
              <a:t>や身近にいる人同士が助け合って取り組む</a:t>
            </a:r>
            <a:r>
              <a:rPr lang="ja-JP" altLang="ja-JP" sz="1600" b="1" dirty="0">
                <a:solidFill>
                  <a:srgbClr val="FF0000"/>
                </a:solidFill>
                <a:latin typeface="メイリオ" panose="020B0604030504040204" pitchFamily="50" charset="-128"/>
                <a:ea typeface="メイリオ" panose="020B0604030504040204" pitchFamily="50" charset="-128"/>
              </a:rPr>
              <a:t>「共助</a:t>
            </a:r>
            <a:r>
              <a:rPr lang="ja-JP" altLang="ja-JP" sz="1600" b="1" dirty="0" smtClean="0">
                <a:solidFill>
                  <a:srgbClr val="FF0000"/>
                </a:solidFill>
                <a:latin typeface="メイリオ" panose="020B0604030504040204" pitchFamily="50" charset="-128"/>
                <a:ea typeface="メイリオ" panose="020B0604030504040204" pitchFamily="50" charset="-128"/>
              </a:rPr>
              <a:t>」</a:t>
            </a:r>
            <a:endParaRPr lang="en-US" altLang="ja-JP" sz="1600" b="1" dirty="0" smtClean="0">
              <a:latin typeface="メイリオ" panose="020B0604030504040204" pitchFamily="50" charset="-128"/>
              <a:ea typeface="メイリオ" panose="020B0604030504040204" pitchFamily="50" charset="-128"/>
            </a:endParaRPr>
          </a:p>
          <a:p>
            <a:r>
              <a:rPr lang="ja-JP" altLang="en-US" sz="1600" b="1" dirty="0" smtClean="0">
                <a:latin typeface="メイリオ" panose="020B0604030504040204" pitchFamily="50" charset="-128"/>
                <a:ea typeface="メイリオ" panose="020B0604030504040204" pitchFamily="50" charset="-128"/>
              </a:rPr>
              <a:t>　③ </a:t>
            </a:r>
            <a:r>
              <a:rPr lang="ja-JP" altLang="ja-JP" sz="1600" b="1" dirty="0" smtClean="0">
                <a:latin typeface="メイリオ" panose="020B0604030504040204" pitchFamily="50" charset="-128"/>
                <a:ea typeface="メイリオ" panose="020B0604030504040204" pitchFamily="50" charset="-128"/>
              </a:rPr>
              <a:t>国</a:t>
            </a:r>
            <a:r>
              <a:rPr lang="ja-JP" altLang="ja-JP" sz="1600" b="1" dirty="0">
                <a:latin typeface="メイリオ" panose="020B0604030504040204" pitchFamily="50" charset="-128"/>
                <a:ea typeface="メイリオ" panose="020B0604030504040204" pitchFamily="50" charset="-128"/>
              </a:rPr>
              <a:t>や地方公共団体などが取り組む</a:t>
            </a:r>
            <a:r>
              <a:rPr lang="ja-JP" altLang="ja-JP" sz="1600" b="1" dirty="0">
                <a:solidFill>
                  <a:srgbClr val="FF0000"/>
                </a:solidFill>
                <a:latin typeface="メイリオ" panose="020B0604030504040204" pitchFamily="50" charset="-128"/>
                <a:ea typeface="メイリオ" panose="020B0604030504040204" pitchFamily="50" charset="-128"/>
              </a:rPr>
              <a:t>「公助</a:t>
            </a:r>
            <a:r>
              <a:rPr lang="ja-JP" altLang="ja-JP" sz="1600" b="1" dirty="0" smtClean="0">
                <a:solidFill>
                  <a:srgbClr val="FF0000"/>
                </a:solidFill>
                <a:latin typeface="メイリオ" panose="020B0604030504040204" pitchFamily="50" charset="-128"/>
                <a:ea typeface="メイリオ" panose="020B0604030504040204" pitchFamily="50" charset="-128"/>
              </a:rPr>
              <a:t>」</a:t>
            </a:r>
            <a:endParaRPr lang="en-US" altLang="ja-JP" sz="1600" b="1" dirty="0" smtClean="0">
              <a:solidFill>
                <a:srgbClr val="FF0000"/>
              </a:solidFill>
              <a:latin typeface="メイリオ" panose="020B0604030504040204" pitchFamily="50" charset="-128"/>
              <a:ea typeface="メイリオ" panose="020B0604030504040204" pitchFamily="50" charset="-128"/>
            </a:endParaRPr>
          </a:p>
          <a:p>
            <a:r>
              <a:rPr lang="ja-JP" altLang="en-US" sz="1600" b="1" dirty="0">
                <a:solidFill>
                  <a:srgbClr val="FF0000"/>
                </a:solidFill>
                <a:latin typeface="メイリオ" panose="020B0604030504040204" pitchFamily="50" charset="-128"/>
                <a:ea typeface="メイリオ" panose="020B0604030504040204" pitchFamily="50" charset="-128"/>
              </a:rPr>
              <a:t>　</a:t>
            </a:r>
            <a:r>
              <a:rPr lang="ja-JP" altLang="en-US" sz="1600" b="1" dirty="0" smtClean="0">
                <a:solidFill>
                  <a:srgbClr val="FF0000"/>
                </a:solidFill>
                <a:latin typeface="メイリオ" panose="020B0604030504040204" pitchFamily="50" charset="-128"/>
                <a:ea typeface="メイリオ" panose="020B0604030504040204" pitchFamily="50" charset="-128"/>
              </a:rPr>
              <a:t>　　　　　</a:t>
            </a:r>
            <a:endParaRPr lang="en-US" altLang="ja-JP" sz="1600" b="1" dirty="0" smtClean="0">
              <a:solidFill>
                <a:srgbClr val="FF0000"/>
              </a:solidFill>
              <a:latin typeface="メイリオ" panose="020B0604030504040204" pitchFamily="50" charset="-128"/>
              <a:ea typeface="メイリオ" panose="020B0604030504040204" pitchFamily="50" charset="-128"/>
            </a:endParaRPr>
          </a:p>
          <a:p>
            <a:r>
              <a:rPr lang="ja-JP" altLang="en-US" sz="1600" b="1" dirty="0">
                <a:solidFill>
                  <a:srgbClr val="FF0000"/>
                </a:solidFill>
                <a:latin typeface="メイリオ" panose="020B0604030504040204" pitchFamily="50" charset="-128"/>
                <a:ea typeface="メイリオ" panose="020B0604030504040204" pitchFamily="50" charset="-128"/>
              </a:rPr>
              <a:t>　</a:t>
            </a:r>
            <a:r>
              <a:rPr lang="ja-JP" altLang="en-US" sz="1600" b="1" dirty="0" smtClean="0">
                <a:solidFill>
                  <a:srgbClr val="FF0000"/>
                </a:solidFill>
                <a:latin typeface="メイリオ" panose="020B0604030504040204" pitchFamily="50" charset="-128"/>
                <a:ea typeface="メイリオ" panose="020B0604030504040204" pitchFamily="50" charset="-128"/>
              </a:rPr>
              <a:t>　　　　　　　</a:t>
            </a:r>
            <a:r>
              <a:rPr lang="ja-JP" altLang="ja-JP" sz="1600" b="1" dirty="0" smtClean="0">
                <a:latin typeface="メイリオ" panose="020B0604030504040204" pitchFamily="50" charset="-128"/>
                <a:ea typeface="メイリオ" panose="020B0604030504040204" pitchFamily="50" charset="-128"/>
              </a:rPr>
              <a:t>が</a:t>
            </a:r>
            <a:r>
              <a:rPr lang="ja-JP" altLang="ja-JP" sz="1600" b="1" dirty="0">
                <a:latin typeface="メイリオ" panose="020B0604030504040204" pitchFamily="50" charset="-128"/>
                <a:ea typeface="メイリオ" panose="020B0604030504040204" pitchFamily="50" charset="-128"/>
              </a:rPr>
              <a:t>重要だと言われています</a:t>
            </a:r>
            <a:r>
              <a:rPr lang="ja-JP" altLang="ja-JP" sz="1600" b="1" dirty="0" smtClean="0">
                <a:latin typeface="メイリオ" panose="020B0604030504040204" pitchFamily="50" charset="-128"/>
                <a:ea typeface="メイリオ" panose="020B0604030504040204" pitchFamily="50" charset="-128"/>
              </a:rPr>
              <a:t>。</a:t>
            </a:r>
            <a:endParaRPr lang="en-US" altLang="ja-JP" sz="1600" b="1" dirty="0" smtClean="0">
              <a:latin typeface="メイリオ" panose="020B0604030504040204" pitchFamily="50" charset="-128"/>
              <a:ea typeface="メイリオ" panose="020B0604030504040204" pitchFamily="50" charset="-128"/>
            </a:endParaRPr>
          </a:p>
          <a:p>
            <a:endParaRPr lang="en-US" altLang="ja-JP" sz="1600" b="1" dirty="0" smtClean="0">
              <a:latin typeface="メイリオ" panose="020B0604030504040204" pitchFamily="50" charset="-128"/>
              <a:ea typeface="メイリオ" panose="020B0604030504040204" pitchFamily="50" charset="-128"/>
            </a:endParaRPr>
          </a:p>
          <a:p>
            <a:r>
              <a:rPr lang="ja-JP" altLang="ja-JP" sz="1600" b="1" dirty="0" smtClean="0">
                <a:latin typeface="メイリオ" panose="020B0604030504040204" pitchFamily="50" charset="-128"/>
                <a:ea typeface="メイリオ" panose="020B0604030504040204" pitchFamily="50" charset="-128"/>
              </a:rPr>
              <a:t>その</a:t>
            </a:r>
            <a:r>
              <a:rPr lang="ja-JP" altLang="ja-JP" sz="1600" b="1" dirty="0">
                <a:latin typeface="メイリオ" panose="020B0604030504040204" pitchFamily="50" charset="-128"/>
                <a:ea typeface="メイリオ" panose="020B0604030504040204" pitchFamily="50" charset="-128"/>
              </a:rPr>
              <a:t>中でも</a:t>
            </a:r>
            <a:r>
              <a:rPr lang="ja-JP" altLang="ja-JP" sz="1600" b="1" dirty="0">
                <a:solidFill>
                  <a:srgbClr val="FF0000"/>
                </a:solidFill>
                <a:latin typeface="メイリオ" panose="020B0604030504040204" pitchFamily="50" charset="-128"/>
                <a:ea typeface="メイリオ" panose="020B0604030504040204" pitchFamily="50" charset="-128"/>
              </a:rPr>
              <a:t>基本となるのは「自助</a:t>
            </a:r>
            <a:r>
              <a:rPr lang="ja-JP" altLang="ja-JP" sz="1600" b="1" dirty="0" smtClean="0">
                <a:solidFill>
                  <a:srgbClr val="FF0000"/>
                </a:solidFill>
                <a:latin typeface="メイリオ" panose="020B0604030504040204" pitchFamily="50" charset="-128"/>
                <a:ea typeface="メイリオ" panose="020B0604030504040204" pitchFamily="50" charset="-128"/>
              </a:rPr>
              <a:t>」</a:t>
            </a:r>
            <a:r>
              <a:rPr lang="ja-JP" altLang="en-US" sz="1600" b="1" dirty="0" smtClean="0">
                <a:solidFill>
                  <a:srgbClr val="FF0000"/>
                </a:solidFill>
                <a:latin typeface="メイリオ" panose="020B0604030504040204" pitchFamily="50" charset="-128"/>
                <a:ea typeface="メイリオ" panose="020B0604030504040204" pitchFamily="50" charset="-128"/>
              </a:rPr>
              <a:t>で、</a:t>
            </a:r>
            <a:r>
              <a:rPr lang="ja-JP" altLang="ja-JP" sz="1600" b="1" dirty="0" smtClean="0">
                <a:solidFill>
                  <a:srgbClr val="FF0000"/>
                </a:solidFill>
                <a:latin typeface="メイリオ" panose="020B0604030504040204" pitchFamily="50" charset="-128"/>
                <a:ea typeface="メイリオ" panose="020B0604030504040204" pitchFamily="50" charset="-128"/>
              </a:rPr>
              <a:t>自ら</a:t>
            </a:r>
            <a:r>
              <a:rPr lang="ja-JP" altLang="ja-JP" sz="1600" b="1" dirty="0">
                <a:solidFill>
                  <a:srgbClr val="FF0000"/>
                </a:solidFill>
                <a:latin typeface="メイリオ" panose="020B0604030504040204" pitchFamily="50" charset="-128"/>
                <a:ea typeface="メイリオ" panose="020B0604030504040204" pitchFamily="50" charset="-128"/>
              </a:rPr>
              <a:t>の命は自らが守る意識を持ち、一人ひとりが自分の身の安全を守ること</a:t>
            </a:r>
            <a:r>
              <a:rPr lang="ja-JP" altLang="ja-JP" sz="1600" b="1" dirty="0">
                <a:latin typeface="メイリオ" panose="020B0604030504040204" pitchFamily="50" charset="-128"/>
                <a:ea typeface="メイリオ" panose="020B0604030504040204" pitchFamily="50" charset="-128"/>
              </a:rPr>
              <a:t>です</a:t>
            </a:r>
            <a:r>
              <a:rPr lang="ja-JP" altLang="ja-JP" sz="1600" b="1" dirty="0" smtClean="0">
                <a:latin typeface="メイリオ" panose="020B0604030504040204" pitchFamily="50" charset="-128"/>
                <a:ea typeface="メイリオ" panose="020B0604030504040204" pitchFamily="50" charset="-128"/>
              </a:rPr>
              <a:t>。</a:t>
            </a:r>
            <a:endParaRPr lang="en-US" altLang="ja-JP" sz="1600" b="1" dirty="0" smtClean="0">
              <a:latin typeface="メイリオ" panose="020B0604030504040204" pitchFamily="50" charset="-128"/>
              <a:ea typeface="メイリオ" panose="020B0604030504040204" pitchFamily="50" charset="-128"/>
            </a:endParaRPr>
          </a:p>
          <a:p>
            <a:endParaRPr lang="en-US" altLang="ja-JP" sz="1600" dirty="0" smtClean="0">
              <a:latin typeface="メイリオ" panose="020B0604030504040204" pitchFamily="50" charset="-128"/>
              <a:ea typeface="メイリオ" panose="020B0604030504040204" pitchFamily="50" charset="-128"/>
            </a:endParaRPr>
          </a:p>
        </p:txBody>
      </p:sp>
      <p:sp>
        <p:nvSpPr>
          <p:cNvPr id="269" name="テキスト ボックス 17"/>
          <p:cNvSpPr txBox="1"/>
          <p:nvPr/>
        </p:nvSpPr>
        <p:spPr>
          <a:xfrm>
            <a:off x="5301449" y="229112"/>
            <a:ext cx="1198298" cy="295911"/>
          </a:xfrm>
          <a:prstGeom prst="roundRect">
            <a:avLst/>
          </a:prstGeom>
          <a:solidFill>
            <a:schemeClr val="bg1">
              <a:lumMod val="50000"/>
            </a:schemeClr>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100" b="1" kern="100"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20</a:t>
            </a:r>
            <a:r>
              <a:rPr lang="en-US" altLang="ja-JP" sz="1100" b="1" kern="100"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23</a:t>
            </a:r>
            <a:r>
              <a:rPr lang="ja-JP" altLang="en-US" sz="1100" b="1" kern="100"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年</a:t>
            </a:r>
            <a:r>
              <a:rPr lang="en-US" altLang="ja-JP" sz="1100" b="1" kern="100"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11</a:t>
            </a:r>
            <a:r>
              <a:rPr lang="ja-JP" altLang="en-US" sz="1100" b="1" kern="100" dirty="0" smtClean="0">
                <a:solidFill>
                  <a:srgbClr val="FFFF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号</a:t>
            </a:r>
            <a:endParaRPr lang="ja-JP" altLang="en-US"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57" name="AutoShape 6" descr="おやつたんぱく質　煮干しイラスト に対する画像結果"/>
          <p:cNvSpPr>
            <a:spLocks noChangeAspect="1" noChangeArrowheads="1"/>
          </p:cNvSpPr>
          <p:nvPr/>
        </p:nvSpPr>
        <p:spPr bwMode="auto">
          <a:xfrm>
            <a:off x="725952" y="8063950"/>
            <a:ext cx="5272987" cy="7008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nSpc>
                <a:spcPts val="2160"/>
              </a:lnSpc>
              <a:spcAft>
                <a:spcPts val="3000"/>
              </a:spcAft>
            </a:pPr>
            <a:r>
              <a:rPr lang="ja-JP" altLang="ja-JP" sz="1400" dirty="0" smtClean="0">
                <a:latin typeface="メイリオ" panose="020B0604030504040204" pitchFamily="50" charset="-128"/>
                <a:ea typeface="メイリオ" panose="020B0604030504040204" pitchFamily="50" charset="-128"/>
              </a:rPr>
              <a:t>災害</a:t>
            </a:r>
            <a:r>
              <a:rPr lang="ja-JP" altLang="ja-JP" sz="1400" dirty="0">
                <a:latin typeface="メイリオ" panose="020B0604030504040204" pitchFamily="50" charset="-128"/>
                <a:ea typeface="メイリオ" panose="020B0604030504040204" pitchFamily="50" charset="-128"/>
              </a:rPr>
              <a:t>が発生したときは、</a:t>
            </a:r>
            <a:r>
              <a:rPr lang="ja-JP" altLang="ja-JP" sz="1400" dirty="0" smtClean="0">
                <a:latin typeface="メイリオ" panose="020B0604030504040204" pitchFamily="50" charset="-128"/>
                <a:ea typeface="メイリオ" panose="020B0604030504040204" pitchFamily="50" charset="-128"/>
              </a:rPr>
              <a:t>まず自分</a:t>
            </a:r>
            <a:r>
              <a:rPr lang="ja-JP" altLang="ja-JP" sz="1400" dirty="0">
                <a:latin typeface="メイリオ" panose="020B0604030504040204" pitchFamily="50" charset="-128"/>
                <a:ea typeface="メイリオ" panose="020B0604030504040204" pitchFamily="50" charset="-128"/>
              </a:rPr>
              <a:t>が無事であることが最も重要です。「自助」に取り組むために</a:t>
            </a:r>
            <a:r>
              <a:rPr lang="ja-JP" altLang="ja-JP" sz="1400" dirty="0" smtClean="0">
                <a:latin typeface="メイリオ" panose="020B0604030504040204" pitchFamily="50" charset="-128"/>
                <a:ea typeface="メイリオ" panose="020B0604030504040204" pitchFamily="50" charset="-128"/>
              </a:rPr>
              <a:t>は</a:t>
            </a:r>
            <a:r>
              <a:rPr lang="ja-JP" altLang="en-US" sz="1400" dirty="0" smtClean="0">
                <a:latin typeface="メイリオ" panose="020B0604030504040204" pitchFamily="50" charset="-128"/>
                <a:ea typeface="メイリオ" panose="020B0604030504040204" pitchFamily="50" charset="-128"/>
              </a:rPr>
              <a:t>、</a:t>
            </a:r>
            <a:r>
              <a:rPr lang="ja-JP" altLang="ja-JP" sz="1400" dirty="0" smtClean="0">
                <a:latin typeface="メイリオ" panose="020B0604030504040204" pitchFamily="50" charset="-128"/>
                <a:ea typeface="メイリオ" panose="020B0604030504040204" pitchFamily="50" charset="-128"/>
              </a:rPr>
              <a:t>まず</a:t>
            </a:r>
            <a:r>
              <a:rPr lang="ja-JP" altLang="ja-JP" sz="1400" dirty="0">
                <a:latin typeface="メイリオ" panose="020B0604030504040204" pitchFamily="50" charset="-128"/>
                <a:ea typeface="メイリオ" panose="020B0604030504040204" pitchFamily="50" charset="-128"/>
              </a:rPr>
              <a:t>災害に</a:t>
            </a:r>
            <a:r>
              <a:rPr lang="ja-JP" altLang="ja-JP" sz="1400" dirty="0" smtClean="0">
                <a:latin typeface="メイリオ" panose="020B0604030504040204" pitchFamily="50" charset="-128"/>
                <a:ea typeface="メイリオ" panose="020B0604030504040204" pitchFamily="50" charset="-128"/>
              </a:rPr>
              <a:t>備え</a:t>
            </a:r>
            <a:r>
              <a:rPr lang="ja-JP" altLang="en-US" sz="1400" dirty="0" smtClean="0">
                <a:latin typeface="メイリオ" panose="020B0604030504040204" pitchFamily="50" charset="-128"/>
                <a:ea typeface="メイリオ" panose="020B0604030504040204" pitchFamily="50" charset="-128"/>
              </a:rPr>
              <a:t>、</a:t>
            </a:r>
            <a:r>
              <a:rPr lang="ja-JP" altLang="ja-JP" sz="1400" dirty="0" smtClean="0">
                <a:latin typeface="メイリオ" panose="020B0604030504040204" pitchFamily="50" charset="-128"/>
                <a:ea typeface="メイリオ" panose="020B0604030504040204" pitchFamily="50" charset="-128"/>
              </a:rPr>
              <a:t>自分</a:t>
            </a:r>
            <a:r>
              <a:rPr lang="ja-JP" altLang="ja-JP" sz="1400" dirty="0">
                <a:latin typeface="メイリオ" panose="020B0604030504040204" pitchFamily="50" charset="-128"/>
                <a:ea typeface="メイリオ" panose="020B0604030504040204" pitchFamily="50" charset="-128"/>
              </a:rPr>
              <a:t>の家の安全対策をしておく</a:t>
            </a:r>
            <a:r>
              <a:rPr lang="ja-JP" altLang="ja-JP" sz="1400" dirty="0" smtClean="0">
                <a:latin typeface="メイリオ" panose="020B0604030504040204" pitchFamily="50" charset="-128"/>
                <a:ea typeface="メイリオ" panose="020B0604030504040204" pitchFamily="50" charset="-128"/>
              </a:rPr>
              <a:t>と</a:t>
            </a:r>
            <a:r>
              <a:rPr lang="ja-JP" altLang="en-US" sz="1400" dirty="0">
                <a:latin typeface="メイリオ" panose="020B0604030504040204" pitchFamily="50" charset="-128"/>
                <a:ea typeface="メイリオ" panose="020B0604030504040204" pitchFamily="50" charset="-128"/>
              </a:rPr>
              <a:t>共</a:t>
            </a:r>
            <a:r>
              <a:rPr lang="ja-JP" altLang="ja-JP" sz="1400" dirty="0" smtClean="0">
                <a:latin typeface="メイリオ" panose="020B0604030504040204" pitchFamily="50" charset="-128"/>
                <a:ea typeface="メイリオ" panose="020B0604030504040204" pitchFamily="50" charset="-128"/>
              </a:rPr>
              <a:t>に</a:t>
            </a:r>
            <a:r>
              <a:rPr lang="ja-JP" altLang="ja-JP" sz="1400" dirty="0">
                <a:latin typeface="メイリオ" panose="020B0604030504040204" pitchFamily="50" charset="-128"/>
                <a:ea typeface="メイリオ" panose="020B0604030504040204" pitchFamily="50" charset="-128"/>
              </a:rPr>
              <a:t>、家の外において</a:t>
            </a:r>
            <a:r>
              <a:rPr lang="ja-JP" altLang="ja-JP" sz="1400" dirty="0" smtClean="0">
                <a:latin typeface="メイリオ" panose="020B0604030504040204" pitchFamily="50" charset="-128"/>
                <a:ea typeface="メイリオ" panose="020B0604030504040204" pitchFamily="50" charset="-128"/>
              </a:rPr>
              <a:t>地震など</a:t>
            </a:r>
            <a:r>
              <a:rPr lang="ja-JP" altLang="ja-JP" sz="1400" dirty="0">
                <a:latin typeface="メイリオ" panose="020B0604030504040204" pitchFamily="50" charset="-128"/>
                <a:ea typeface="メイリオ" panose="020B0604030504040204" pitchFamily="50" charset="-128"/>
              </a:rPr>
              <a:t>に遭遇したときの身の安全の守り方を知っておくことが必要</a:t>
            </a:r>
            <a:r>
              <a:rPr lang="ja-JP" altLang="ja-JP" sz="1400" dirty="0" smtClean="0">
                <a:latin typeface="メイリオ" panose="020B0604030504040204" pitchFamily="50" charset="-128"/>
                <a:ea typeface="メイリオ" panose="020B0604030504040204" pitchFamily="50" charset="-128"/>
              </a:rPr>
              <a:t>です</a:t>
            </a:r>
            <a:r>
              <a:rPr lang="ja-JP" altLang="en-US"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3120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図 20"/>
          <p:cNvPicPr>
            <a:picLocks noChangeAspect="1"/>
          </p:cNvPicPr>
          <p:nvPr/>
        </p:nvPicPr>
        <p:blipFill>
          <a:blip r:embed="rId2"/>
          <a:stretch>
            <a:fillRect/>
          </a:stretch>
        </p:blipFill>
        <p:spPr>
          <a:xfrm flipV="1">
            <a:off x="240788" y="5781747"/>
            <a:ext cx="1330888" cy="193387"/>
          </a:xfrm>
          <a:prstGeom prst="rect">
            <a:avLst/>
          </a:prstGeom>
        </p:spPr>
      </p:pic>
      <p:pic>
        <p:nvPicPr>
          <p:cNvPr id="5" name="図 4"/>
          <p:cNvPicPr>
            <a:picLocks noChangeAspect="1"/>
          </p:cNvPicPr>
          <p:nvPr/>
        </p:nvPicPr>
        <p:blipFill>
          <a:blip r:embed="rId3"/>
          <a:stretch>
            <a:fillRect/>
          </a:stretch>
        </p:blipFill>
        <p:spPr>
          <a:xfrm flipV="1">
            <a:off x="240788" y="4188841"/>
            <a:ext cx="1863565" cy="270491"/>
          </a:xfrm>
          <a:prstGeom prst="rect">
            <a:avLst/>
          </a:prstGeom>
        </p:spPr>
      </p:pic>
      <p:pic>
        <p:nvPicPr>
          <p:cNvPr id="28" name="図 27"/>
          <p:cNvPicPr>
            <a:picLocks noChangeAspect="1"/>
          </p:cNvPicPr>
          <p:nvPr/>
        </p:nvPicPr>
        <p:blipFill>
          <a:blip r:embed="rId4"/>
          <a:stretch>
            <a:fillRect/>
          </a:stretch>
        </p:blipFill>
        <p:spPr>
          <a:xfrm>
            <a:off x="-108758" y="244721"/>
            <a:ext cx="883286" cy="661613"/>
          </a:xfrm>
          <a:prstGeom prst="rect">
            <a:avLst/>
          </a:prstGeom>
        </p:spPr>
      </p:pic>
      <p:pic>
        <p:nvPicPr>
          <p:cNvPr id="15" name="図 14"/>
          <p:cNvPicPr>
            <a:picLocks noChangeAspect="1"/>
          </p:cNvPicPr>
          <p:nvPr/>
        </p:nvPicPr>
        <p:blipFill>
          <a:blip r:embed="rId5"/>
          <a:stretch>
            <a:fillRect/>
          </a:stretch>
        </p:blipFill>
        <p:spPr>
          <a:xfrm>
            <a:off x="2276873" y="3284607"/>
            <a:ext cx="2592288" cy="792549"/>
          </a:xfrm>
          <a:prstGeom prst="rect">
            <a:avLst/>
          </a:prstGeom>
        </p:spPr>
      </p:pic>
      <p:pic>
        <p:nvPicPr>
          <p:cNvPr id="17" name="図 16"/>
          <p:cNvPicPr>
            <a:picLocks noChangeAspect="1"/>
          </p:cNvPicPr>
          <p:nvPr/>
        </p:nvPicPr>
        <p:blipFill>
          <a:blip r:embed="rId5"/>
          <a:stretch>
            <a:fillRect/>
          </a:stretch>
        </p:blipFill>
        <p:spPr>
          <a:xfrm>
            <a:off x="4291035" y="227102"/>
            <a:ext cx="2588359" cy="794829"/>
          </a:xfrm>
          <a:prstGeom prst="rect">
            <a:avLst/>
          </a:prstGeom>
        </p:spPr>
      </p:pic>
      <p:sp>
        <p:nvSpPr>
          <p:cNvPr id="26" name="角丸四角形 16">
            <a:extLst>
              <a:ext uri="{FF2B5EF4-FFF2-40B4-BE49-F238E27FC236}">
                <a16:creationId xmlns="" xmlns:a16="http://schemas.microsoft.com/office/drawing/2014/main" id="{BC73C516-93A2-4549-9293-B2F215755DD5}"/>
              </a:ext>
            </a:extLst>
          </p:cNvPr>
          <p:cNvSpPr/>
          <p:nvPr/>
        </p:nvSpPr>
        <p:spPr>
          <a:xfrm>
            <a:off x="741665" y="314232"/>
            <a:ext cx="2570763" cy="560959"/>
          </a:xfrm>
          <a:prstGeom prst="roundRect">
            <a:avLst>
              <a:gd name="adj" fmla="val 16800"/>
            </a:avLst>
          </a:prstGeom>
          <a:solidFill>
            <a:srgbClr val="FFFFEF"/>
          </a:solidFill>
          <a:ln>
            <a:solidFill>
              <a:srgbClr val="FFFFFF"/>
            </a:solidFill>
          </a:ln>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36000" rIns="91440" bIns="36000" numCol="1" spcCol="0" rtlCol="0" fromWordArt="0" anchor="t" anchorCtr="0" forceAA="0" compatLnSpc="1">
            <a:prstTxWarp prst="textNoShape">
              <a:avLst/>
            </a:prstTxWarp>
            <a:noAutofit/>
          </a:bodyPr>
          <a:lstStyle/>
          <a:p>
            <a:pPr lvl="0"/>
            <a:endParaRPr lang="ja-JP" altLang="ja-JP" sz="1100" dirty="0">
              <a:solidFill>
                <a:prstClr val="black"/>
              </a:solidFill>
              <a:latin typeface="Arial" panose="020B0604020202020204" pitchFamily="34" charset="0"/>
            </a:endParaRPr>
          </a:p>
        </p:txBody>
      </p:sp>
      <p:pic>
        <p:nvPicPr>
          <p:cNvPr id="14" name="図 13"/>
          <p:cNvPicPr>
            <a:picLocks noChangeAspect="1"/>
          </p:cNvPicPr>
          <p:nvPr/>
        </p:nvPicPr>
        <p:blipFill>
          <a:blip r:embed="rId6"/>
          <a:stretch>
            <a:fillRect/>
          </a:stretch>
        </p:blipFill>
        <p:spPr>
          <a:xfrm>
            <a:off x="1441497" y="3150359"/>
            <a:ext cx="803883" cy="911067"/>
          </a:xfrm>
          <a:prstGeom prst="rect">
            <a:avLst/>
          </a:prstGeom>
        </p:spPr>
      </p:pic>
      <p:pic>
        <p:nvPicPr>
          <p:cNvPr id="13" name="図 12"/>
          <p:cNvPicPr>
            <a:picLocks noChangeAspect="1"/>
          </p:cNvPicPr>
          <p:nvPr/>
        </p:nvPicPr>
        <p:blipFill>
          <a:blip r:embed="rId7"/>
          <a:stretch>
            <a:fillRect/>
          </a:stretch>
        </p:blipFill>
        <p:spPr>
          <a:xfrm>
            <a:off x="3492456" y="209325"/>
            <a:ext cx="844485" cy="787603"/>
          </a:xfrm>
          <a:prstGeom prst="rect">
            <a:avLst/>
          </a:prstGeom>
        </p:spPr>
      </p:pic>
      <p:pic>
        <p:nvPicPr>
          <p:cNvPr id="19" name="図 18">
            <a:extLst>
              <a:ext uri="{FF2B5EF4-FFF2-40B4-BE49-F238E27FC236}">
                <a16:creationId xmlns="" xmlns:a16="http://schemas.microsoft.com/office/drawing/2014/main" id="{7C2C6CE5-8315-452E-87D8-0F38C66840B0}"/>
              </a:ext>
            </a:extLst>
          </p:cNvPr>
          <p:cNvPicPr>
            <a:picLocks noChangeAspect="1"/>
          </p:cNvPicPr>
          <p:nvPr/>
        </p:nvPicPr>
        <p:blipFill>
          <a:blip r:embed="rId8"/>
          <a:stretch>
            <a:fillRect/>
          </a:stretch>
        </p:blipFill>
        <p:spPr>
          <a:xfrm>
            <a:off x="240788" y="9162013"/>
            <a:ext cx="1268464" cy="77151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pic>
      <p:sp>
        <p:nvSpPr>
          <p:cNvPr id="23" name="テキスト ボックス 14"/>
          <p:cNvSpPr txBox="1"/>
          <p:nvPr/>
        </p:nvSpPr>
        <p:spPr>
          <a:xfrm>
            <a:off x="1509252" y="9061435"/>
            <a:ext cx="3794677" cy="10445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spcBef>
                <a:spcPts val="600"/>
              </a:spcBef>
              <a:spcAft>
                <a:spcPts val="0"/>
              </a:spcAft>
            </a:pPr>
            <a:r>
              <a:rPr lang="ja-JP" altLang="en-US" sz="14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sz="14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リハビリ訪問看護　</a:t>
            </a:r>
            <a:r>
              <a:rPr lang="ja-JP" sz="1400" b="1" kern="100" dirty="0" err="1">
                <a:effectLst/>
                <a:latin typeface="HG丸ｺﾞｼｯｸM-PRO" panose="020F0600000000000000" pitchFamily="50" charset="-128"/>
                <a:ea typeface="HG丸ｺﾞｼｯｸM-PRO" panose="020F0600000000000000" pitchFamily="50" charset="-128"/>
                <a:cs typeface="メイリオ" panose="020B0604030504040204" pitchFamily="50" charset="-128"/>
              </a:rPr>
              <a:t>きらっと</a:t>
            </a:r>
            <a:r>
              <a:rPr lang="ja-JP" sz="14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テラス</a:t>
            </a:r>
            <a:r>
              <a:rPr lang="en-US" sz="14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 </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600"/>
              </a:lnSpc>
              <a:spcAft>
                <a:spcPts val="0"/>
              </a:spcAft>
            </a:pPr>
            <a:r>
              <a:rPr lang="en-US"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TEL</a:t>
            </a:r>
            <a:r>
              <a:rPr lang="ja-JP"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087-814-6830</a:t>
            </a:r>
            <a:r>
              <a:rPr lang="ja-JP"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FAX</a:t>
            </a:r>
            <a:r>
              <a:rPr lang="ja-JP"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sz="1100" b="1"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087-814-6831</a:t>
            </a:r>
            <a:endParaRPr lang="ja-JP" sz="105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l">
              <a:lnSpc>
                <a:spcPts val="1600"/>
              </a:lnSpc>
              <a:spcAft>
                <a:spcPts val="0"/>
              </a:spcAft>
            </a:pPr>
            <a:r>
              <a:rPr lang="ja-JP"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営業時間：平日・祝日８</a:t>
            </a:r>
            <a:r>
              <a:rPr lang="en-US"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:30</a:t>
            </a:r>
            <a:r>
              <a:rPr lang="ja-JP"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17:30</a:t>
            </a:r>
            <a:r>
              <a:rPr lang="ja-JP"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（休日：土日･年末年始</a:t>
            </a:r>
            <a:r>
              <a:rPr lang="en-US"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12/30</a:t>
            </a:r>
            <a:r>
              <a:rPr lang="ja-JP"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sz="800" kern="100" dirty="0">
                <a:effectLst/>
                <a:latin typeface="HG丸ｺﾞｼｯｸM-PRO" panose="020F0600000000000000" pitchFamily="50" charset="-128"/>
                <a:ea typeface="HG丸ｺﾞｼｯｸM-PRO" panose="020F0600000000000000" pitchFamily="50" charset="-128"/>
                <a:cs typeface="メイリオ" panose="020B0604030504040204" pitchFamily="50" charset="-128"/>
              </a:rPr>
              <a:t>1/3</a:t>
            </a:r>
            <a:r>
              <a:rPr lang="ja-JP" altLang="en-US" sz="105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sz="800" kern="1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4" name="テキスト ボックス 25"/>
          <p:cNvSpPr txBox="1"/>
          <p:nvPr/>
        </p:nvSpPr>
        <p:spPr>
          <a:xfrm>
            <a:off x="5709988" y="9226042"/>
            <a:ext cx="1008112" cy="599403"/>
          </a:xfrm>
          <a:prstGeom prst="roundRect">
            <a:avLst>
              <a:gd name="adj" fmla="val 11152"/>
            </a:avLst>
          </a:prstGeom>
          <a:solidFill>
            <a:srgbClr val="EEECE1"/>
          </a:solidFill>
          <a:ln w="6350">
            <a:solidFill>
              <a:srgbClr val="EEECE1">
                <a:lumMod val="50000"/>
              </a:srgbClr>
            </a:solidFill>
          </a:ln>
          <a:effectLst>
            <a:outerShdw blurRad="50800" dist="38100" dir="2700000" algn="tl" rotWithShape="0">
              <a:prstClr val="black">
                <a:alpha val="40000"/>
              </a:prstClr>
            </a:outerShdw>
          </a:effectLst>
        </p:spPr>
        <p:txBody>
          <a:bodyPr rot="0" spcFirstLastPara="0" vert="horz" wrap="square" lIns="36000" tIns="0" rIns="36000" bIns="0" numCol="1" spcCol="0" rtlCol="0" fromWordArt="0" anchor="ctr" anchorCtr="0" forceAA="0" compatLnSpc="1">
            <a:prstTxWarp prst="textNoShape">
              <a:avLst/>
            </a:prstTxWarp>
            <a:noAutofit/>
          </a:bodyPr>
          <a:lstStyle/>
          <a:p>
            <a:pPr algn="just">
              <a:lnSpc>
                <a:spcPts val="900"/>
              </a:lnSpc>
              <a:spcAft>
                <a:spcPts val="0"/>
              </a:spcAft>
            </a:pPr>
            <a:r>
              <a:rPr lang="ja-JP" sz="800" kern="100" dirty="0">
                <a:effectLst/>
                <a:latin typeface="Century" panose="02040604050505020304" pitchFamily="18" charset="0"/>
                <a:ea typeface="メイリオ" panose="020B0604030504040204" pitchFamily="50" charset="-128"/>
                <a:cs typeface="メイリオ" panose="020B0604030504040204" pitchFamily="50" charset="-128"/>
              </a:rPr>
              <a:t>看護師　</a:t>
            </a:r>
            <a:r>
              <a:rPr lang="ja-JP" altLang="en-US" sz="800" kern="100" dirty="0" smtClean="0">
                <a:effectLst/>
                <a:latin typeface="Century" panose="02040604050505020304" pitchFamily="18" charset="0"/>
                <a:ea typeface="メイリオ" panose="020B0604030504040204" pitchFamily="50" charset="-128"/>
                <a:cs typeface="メイリオ" panose="020B0604030504040204" pitchFamily="50" charset="-128"/>
              </a:rPr>
              <a:t>　</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a:t>
            </a:r>
            <a:r>
              <a:rPr lang="en-US" altLang="ja-JP" sz="800" kern="100" dirty="0">
                <a:latin typeface="Century" panose="02040604050505020304" pitchFamily="18" charset="0"/>
                <a:ea typeface="メイリオ" panose="020B0604030504040204" pitchFamily="50" charset="-128"/>
                <a:cs typeface="メイリオ" panose="020B0604030504040204" pitchFamily="50" charset="-128"/>
              </a:rPr>
              <a:t>6</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900"/>
              </a:lnSpc>
              <a:spcAft>
                <a:spcPts val="0"/>
              </a:spcAft>
            </a:pPr>
            <a:r>
              <a:rPr lang="ja-JP" sz="800" kern="100" dirty="0">
                <a:effectLst/>
                <a:latin typeface="Century" panose="02040604050505020304" pitchFamily="18" charset="0"/>
                <a:ea typeface="メイリオ" panose="020B0604030504040204" pitchFamily="50" charset="-128"/>
                <a:cs typeface="メイリオ" panose="020B0604030504040204" pitchFamily="50" charset="-128"/>
              </a:rPr>
              <a:t>理学療法士</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a:t>
            </a:r>
            <a:r>
              <a:rPr lang="en-US" altLang="ja-JP" sz="800" kern="100" dirty="0">
                <a:latin typeface="Century" panose="02040604050505020304" pitchFamily="18" charset="0"/>
                <a:ea typeface="メイリオ" panose="020B0604030504040204" pitchFamily="50" charset="-128"/>
                <a:cs typeface="メイリオ" panose="020B0604030504040204" pitchFamily="50" charset="-128"/>
              </a:rPr>
              <a:t>2</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900"/>
              </a:lnSpc>
              <a:spcAft>
                <a:spcPts val="0"/>
              </a:spcAft>
            </a:pPr>
            <a:r>
              <a:rPr lang="ja-JP" sz="800" kern="100" dirty="0">
                <a:effectLst/>
                <a:latin typeface="Century" panose="02040604050505020304" pitchFamily="18" charset="0"/>
                <a:ea typeface="メイリオ" panose="020B0604030504040204" pitchFamily="50" charset="-128"/>
                <a:cs typeface="メイリオ" panose="020B0604030504040204" pitchFamily="50" charset="-128"/>
              </a:rPr>
              <a:t>作業療法士：</a:t>
            </a:r>
            <a:r>
              <a:rPr lang="en-US" sz="800" kern="100" dirty="0">
                <a:effectLst/>
                <a:latin typeface="Century" panose="02040604050505020304" pitchFamily="18" charset="0"/>
                <a:ea typeface="メイリオ" panose="020B0604030504040204" pitchFamily="50" charset="-128"/>
                <a:cs typeface="メイリオ" panose="020B0604030504040204" pitchFamily="50" charset="-128"/>
              </a:rPr>
              <a:t>1</a:t>
            </a:r>
            <a:r>
              <a:rPr lang="ja-JP" sz="800" kern="100" dirty="0">
                <a:effectLst/>
                <a:latin typeface="Century" panose="02040604050505020304" pitchFamily="18" charset="0"/>
                <a:ea typeface="メイリオ" panose="020B0604030504040204" pitchFamily="50" charset="-128"/>
                <a:cs typeface="メイリオ" panose="020B0604030504040204" pitchFamily="50" charset="-128"/>
              </a:rPr>
              <a:t>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900"/>
              </a:lnSpc>
              <a:spcAft>
                <a:spcPts val="0"/>
              </a:spcAft>
            </a:pPr>
            <a:r>
              <a:rPr lang="ja-JP" sz="800" kern="100" dirty="0">
                <a:effectLst/>
                <a:latin typeface="Century" panose="02040604050505020304" pitchFamily="18" charset="0"/>
                <a:ea typeface="メイリオ" panose="020B0604030504040204" pitchFamily="50" charset="-128"/>
                <a:cs typeface="メイリオ" panose="020B0604030504040204" pitchFamily="50" charset="-128"/>
              </a:rPr>
              <a:t>言語聴覚士</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a:t>
            </a:r>
            <a:r>
              <a:rPr lang="en-US" altLang="ja-JP" sz="800" kern="100" dirty="0">
                <a:latin typeface="Century" panose="02040604050505020304" pitchFamily="18" charset="0"/>
                <a:ea typeface="メイリオ" panose="020B0604030504040204" pitchFamily="50" charset="-128"/>
                <a:cs typeface="メイリオ" panose="020B0604030504040204" pitchFamily="50" charset="-128"/>
              </a:rPr>
              <a:t>3</a:t>
            </a:r>
            <a:r>
              <a:rPr lang="ja-JP" sz="800" kern="100" dirty="0" smtClean="0">
                <a:effectLst/>
                <a:latin typeface="Century" panose="02040604050505020304" pitchFamily="18" charset="0"/>
                <a:ea typeface="メイリオ" panose="020B0604030504040204" pitchFamily="50" charset="-128"/>
                <a:cs typeface="メイリオ" panose="020B0604030504040204" pitchFamily="50" charset="-128"/>
              </a:rPr>
              <a:t>名</a:t>
            </a:r>
            <a:endParaRPr lang="en-US"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900"/>
              </a:lnSpc>
              <a:spcAft>
                <a:spcPts val="0"/>
              </a:spcAft>
            </a:pPr>
            <a:r>
              <a:rPr lang="ja-JP" altLang="en-US" sz="700" kern="100" dirty="0">
                <a:latin typeface="メイリオ" panose="020B0604030504040204" pitchFamily="50" charset="-128"/>
                <a:ea typeface="ＭＳ 明朝" panose="02020609040205080304" pitchFamily="17" charset="-128"/>
                <a:cs typeface="メイリオ" panose="020B0604030504040204" pitchFamily="50" charset="-128"/>
              </a:rPr>
              <a:t> </a:t>
            </a:r>
            <a:r>
              <a:rPr lang="en-US" sz="700" kern="100" dirty="0" smtClean="0">
                <a:effectLst/>
                <a:latin typeface="メイリオ" panose="020B0604030504040204" pitchFamily="50" charset="-128"/>
                <a:ea typeface="ＭＳ 明朝" panose="02020609040205080304" pitchFamily="17" charset="-128"/>
                <a:cs typeface="メイリオ" panose="020B0604030504040204" pitchFamily="50" charset="-128"/>
              </a:rPr>
              <a:t>(20</a:t>
            </a:r>
            <a:r>
              <a:rPr lang="en-US" altLang="ja-JP" sz="700" kern="100" dirty="0" smtClean="0">
                <a:effectLst/>
                <a:latin typeface="メイリオ" panose="020B0604030504040204" pitchFamily="50" charset="-128"/>
                <a:ea typeface="ＭＳ 明朝" panose="02020609040205080304" pitchFamily="17" charset="-128"/>
                <a:cs typeface="メイリオ" panose="020B0604030504040204" pitchFamily="50" charset="-128"/>
              </a:rPr>
              <a:t>23</a:t>
            </a:r>
            <a:r>
              <a:rPr lang="ja-JP" sz="700" kern="100" dirty="0" smtClean="0">
                <a:effectLst/>
                <a:latin typeface="Century" panose="02040604050505020304" pitchFamily="18" charset="0"/>
                <a:ea typeface="メイリオ" panose="020B0604030504040204" pitchFamily="50" charset="-128"/>
                <a:cs typeface="メイリオ" panose="020B0604030504040204" pitchFamily="50" charset="-128"/>
              </a:rPr>
              <a:t>年</a:t>
            </a:r>
            <a:r>
              <a:rPr lang="en-US" altLang="ja-JP" sz="700" kern="100" dirty="0">
                <a:latin typeface="Century" panose="02040604050505020304" pitchFamily="18" charset="0"/>
                <a:ea typeface="メイリオ" panose="020B0604030504040204" pitchFamily="50" charset="-128"/>
                <a:cs typeface="メイリオ" panose="020B0604030504040204" pitchFamily="50" charset="-128"/>
              </a:rPr>
              <a:t>11</a:t>
            </a:r>
            <a:r>
              <a:rPr lang="ja-JP" sz="700" kern="100" dirty="0" smtClean="0">
                <a:effectLst/>
                <a:latin typeface="Century" panose="02040604050505020304" pitchFamily="18" charset="0"/>
                <a:ea typeface="メイリオ" panose="020B0604030504040204" pitchFamily="50" charset="-128"/>
                <a:cs typeface="メイリオ" panose="020B0604030504040204" pitchFamily="50" charset="-128"/>
              </a:rPr>
              <a:t>月</a:t>
            </a:r>
            <a:r>
              <a:rPr lang="ja-JP" sz="700" kern="100" dirty="0">
                <a:effectLst/>
                <a:latin typeface="Century" panose="02040604050505020304" pitchFamily="18" charset="0"/>
                <a:ea typeface="メイリオ" panose="020B0604030504040204" pitchFamily="50" charset="-128"/>
                <a:cs typeface="メイリオ" panose="020B0604030504040204" pitchFamily="50" charset="-128"/>
              </a:rPr>
              <a:t>現在</a:t>
            </a:r>
            <a:r>
              <a:rPr lang="en-US" sz="700" kern="100" dirty="0">
                <a:effectLst/>
                <a:latin typeface="Century" panose="02040604050505020304" pitchFamily="18" charset="0"/>
                <a:ea typeface="メイリオ" panose="020B0604030504040204" pitchFamily="50" charset="-128"/>
                <a:cs typeface="メイリオ" panose="020B0604030504040204" pitchFamily="50" charset="-128"/>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25" name="図 24" descr="C:\Users\ooishi\AppData\Local\Microsoft\Windows\Temporary Internet Files\Content.IE5\8HVBTKGU\MC900115855[1].gif"/>
          <p:cNvPicPr/>
          <p:nvPr/>
        </p:nvPicPr>
        <p:blipFill>
          <a:blip r:embed="rId9">
            <a:extLst>
              <a:ext uri="{28A0092B-C50C-407E-A947-70E740481C1C}">
                <a14:useLocalDpi xmlns:a14="http://schemas.microsoft.com/office/drawing/2010/main" val="0"/>
              </a:ext>
            </a:extLst>
          </a:blip>
          <a:srcRect/>
          <a:stretch>
            <a:fillRect/>
          </a:stretch>
        </p:blipFill>
        <p:spPr bwMode="auto">
          <a:xfrm>
            <a:off x="48788" y="9018339"/>
            <a:ext cx="6686550" cy="111125"/>
          </a:xfrm>
          <a:prstGeom prst="rect">
            <a:avLst/>
          </a:prstGeom>
          <a:noFill/>
          <a:ln>
            <a:noFill/>
          </a:ln>
        </p:spPr>
      </p:pic>
      <p:sp>
        <p:nvSpPr>
          <p:cNvPr id="82" name="テキスト ボックス 81">
            <a:extLst>
              <a:ext uri="{FF2B5EF4-FFF2-40B4-BE49-F238E27FC236}">
                <a16:creationId xmlns="" xmlns:a16="http://schemas.microsoft.com/office/drawing/2014/main" id="{5FE6C320-6920-4F65-85D3-2C7581693FF5}"/>
              </a:ext>
            </a:extLst>
          </p:cNvPr>
          <p:cNvSpPr txBox="1"/>
          <p:nvPr/>
        </p:nvSpPr>
        <p:spPr>
          <a:xfrm>
            <a:off x="95976" y="7628773"/>
            <a:ext cx="2501772"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rPr>
              <a:t>（今月のニュース担当より）</a:t>
            </a:r>
          </a:p>
        </p:txBody>
      </p:sp>
      <p:sp>
        <p:nvSpPr>
          <p:cNvPr id="2061" name="テキスト ボックス 2060">
            <a:extLst>
              <a:ext uri="{FF2B5EF4-FFF2-40B4-BE49-F238E27FC236}">
                <a16:creationId xmlns="" xmlns:a16="http://schemas.microsoft.com/office/drawing/2014/main" id="{9E576949-4620-489A-818C-3CBA8D106A61}"/>
              </a:ext>
            </a:extLst>
          </p:cNvPr>
          <p:cNvSpPr txBox="1"/>
          <p:nvPr/>
        </p:nvSpPr>
        <p:spPr>
          <a:xfrm>
            <a:off x="576634" y="7979646"/>
            <a:ext cx="5295550" cy="1015663"/>
          </a:xfrm>
          <a:prstGeom prst="rect">
            <a:avLst/>
          </a:prstGeom>
          <a:noFill/>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管理者の福山です。災害は突然起こる可能性が</a:t>
            </a:r>
            <a:r>
              <a:rPr lang="ja-JP" altLang="en-US" sz="1200" smtClean="0">
                <a:latin typeface="メイリオ" panose="020B0604030504040204" pitchFamily="50" charset="-128"/>
                <a:ea typeface="メイリオ" panose="020B0604030504040204" pitchFamily="50" charset="-128"/>
              </a:rPr>
              <a:t>ある</a:t>
            </a:r>
            <a:r>
              <a:rPr lang="ja-JP" altLang="en-US" sz="1200" smtClean="0">
                <a:latin typeface="メイリオ" panose="020B0604030504040204" pitchFamily="50" charset="-128"/>
                <a:ea typeface="メイリオ" panose="020B0604030504040204" pitchFamily="50" charset="-128"/>
              </a:rPr>
              <a:t>ため</a:t>
            </a:r>
            <a:r>
              <a:rPr lang="ja-JP" altLang="ja-JP" sz="1200" smtClean="0">
                <a:latin typeface="メイリオ" panose="020B0604030504040204" pitchFamily="50" charset="-128"/>
                <a:ea typeface="メイリオ" panose="020B0604030504040204" pitchFamily="50" charset="-128"/>
              </a:rPr>
              <a:t>家族</a:t>
            </a:r>
            <a:r>
              <a:rPr lang="ja-JP" altLang="ja-JP" sz="1200" dirty="0">
                <a:latin typeface="メイリオ" panose="020B0604030504040204" pitchFamily="50" charset="-128"/>
                <a:ea typeface="メイリオ" panose="020B0604030504040204" pitchFamily="50" charset="-128"/>
              </a:rPr>
              <a:t>がそれぞれ別々の場所にいるとき</a:t>
            </a:r>
            <a:r>
              <a:rPr lang="ja-JP" altLang="ja-JP" sz="1200" dirty="0" smtClean="0">
                <a:latin typeface="メイリオ" panose="020B0604030504040204" pitchFamily="50" charset="-128"/>
                <a:ea typeface="メイリオ" panose="020B0604030504040204" pitchFamily="50" charset="-128"/>
              </a:rPr>
              <a:t>に災害</a:t>
            </a:r>
            <a:r>
              <a:rPr lang="ja-JP" altLang="ja-JP" sz="1200" dirty="0">
                <a:latin typeface="メイリオ" panose="020B0604030504040204" pitchFamily="50" charset="-128"/>
                <a:ea typeface="メイリオ" panose="020B0604030504040204" pitchFamily="50" charset="-128"/>
              </a:rPr>
              <a:t>が発生</a:t>
            </a:r>
            <a:r>
              <a:rPr lang="ja-JP" altLang="ja-JP" sz="1200" dirty="0" smtClean="0">
                <a:latin typeface="メイリオ" panose="020B0604030504040204" pitchFamily="50" charset="-128"/>
                <a:ea typeface="メイリオ" panose="020B0604030504040204" pitchFamily="50" charset="-128"/>
              </a:rPr>
              <a:t>した</a:t>
            </a:r>
            <a:r>
              <a:rPr lang="ja-JP" altLang="en-US" sz="1200" dirty="0">
                <a:latin typeface="メイリオ" panose="020B0604030504040204" pitchFamily="50" charset="-128"/>
                <a:ea typeface="メイリオ" panose="020B0604030504040204" pitchFamily="50" charset="-128"/>
              </a:rPr>
              <a:t>場合</a:t>
            </a:r>
            <a:r>
              <a:rPr lang="ja-JP" altLang="en-US" sz="1200" dirty="0" smtClean="0">
                <a:latin typeface="メイリオ" panose="020B0604030504040204" pitchFamily="50" charset="-128"/>
                <a:ea typeface="メイリオ" panose="020B0604030504040204" pitchFamily="50" charset="-128"/>
              </a:rPr>
              <a:t>を想定して</a:t>
            </a:r>
            <a:r>
              <a:rPr lang="ja-JP" altLang="ja-JP" sz="1200" dirty="0" smtClean="0">
                <a:latin typeface="メイリオ" panose="020B0604030504040204" pitchFamily="50" charset="-128"/>
                <a:ea typeface="メイリオ" panose="020B0604030504040204" pitchFamily="50" charset="-128"/>
              </a:rPr>
              <a:t>、日頃から</a:t>
            </a:r>
            <a:r>
              <a:rPr lang="ja-JP" altLang="en-US" sz="1200" dirty="0" smtClean="0">
                <a:latin typeface="メイリオ" panose="020B0604030504040204" pitchFamily="50" charset="-128"/>
                <a:ea typeface="メイリオ" panose="020B0604030504040204" pitchFamily="50" charset="-128"/>
              </a:rPr>
              <a:t>お互いの</a:t>
            </a:r>
            <a:r>
              <a:rPr lang="ja-JP" altLang="ja-JP" sz="1200" dirty="0" smtClean="0">
                <a:latin typeface="メイリオ" panose="020B0604030504040204" pitchFamily="50" charset="-128"/>
                <a:ea typeface="メイリオ" panose="020B0604030504040204" pitchFamily="50" charset="-128"/>
              </a:rPr>
              <a:t>安否</a:t>
            </a:r>
            <a:r>
              <a:rPr lang="ja-JP" altLang="en-US" sz="1200" dirty="0" smtClean="0">
                <a:latin typeface="メイリオ" panose="020B0604030504040204" pitchFamily="50" charset="-128"/>
                <a:ea typeface="メイリオ" panose="020B0604030504040204" pitchFamily="50" charset="-128"/>
              </a:rPr>
              <a:t>を</a:t>
            </a:r>
            <a:r>
              <a:rPr lang="ja-JP" altLang="ja-JP" sz="1200" dirty="0" smtClean="0">
                <a:latin typeface="メイリオ" panose="020B0604030504040204" pitchFamily="50" charset="-128"/>
                <a:ea typeface="メイリオ" panose="020B0604030504040204" pitchFamily="50" charset="-128"/>
              </a:rPr>
              <a:t>確認</a:t>
            </a:r>
            <a:r>
              <a:rPr lang="ja-JP" altLang="en-US" sz="1200" dirty="0" smtClean="0">
                <a:latin typeface="メイリオ" panose="020B0604030504040204" pitchFamily="50" charset="-128"/>
                <a:ea typeface="メイリオ" panose="020B0604030504040204" pitchFamily="50" charset="-128"/>
              </a:rPr>
              <a:t>する</a:t>
            </a:r>
            <a:r>
              <a:rPr lang="ja-JP" altLang="ja-JP" sz="1200" dirty="0" smtClean="0">
                <a:latin typeface="メイリオ" panose="020B0604030504040204" pitchFamily="50" charset="-128"/>
                <a:ea typeface="メイリオ" panose="020B0604030504040204" pitchFamily="50" charset="-128"/>
              </a:rPr>
              <a:t>方法</a:t>
            </a:r>
            <a:r>
              <a:rPr lang="ja-JP" altLang="ja-JP" sz="1200" dirty="0">
                <a:latin typeface="メイリオ" panose="020B0604030504040204" pitchFamily="50" charset="-128"/>
                <a:ea typeface="メイリオ" panose="020B0604030504040204" pitchFamily="50" charset="-128"/>
              </a:rPr>
              <a:t>や集合場所など</a:t>
            </a:r>
            <a:r>
              <a:rPr lang="ja-JP" altLang="ja-JP" sz="1200" dirty="0" smtClean="0">
                <a:latin typeface="メイリオ" panose="020B0604030504040204" pitchFamily="50" charset="-128"/>
                <a:ea typeface="メイリオ" panose="020B0604030504040204" pitchFamily="50" charset="-128"/>
              </a:rPr>
              <a:t>を話し合ってお</a:t>
            </a:r>
            <a:r>
              <a:rPr lang="ja-JP" altLang="en-US" sz="1200" dirty="0" smtClean="0">
                <a:latin typeface="メイリオ" panose="020B0604030504040204" pitchFamily="50" charset="-128"/>
                <a:ea typeface="メイリオ" panose="020B0604030504040204" pitchFamily="50" charset="-128"/>
              </a:rPr>
              <a:t>くことが重要です</a:t>
            </a:r>
            <a:r>
              <a:rPr lang="ja-JP"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不測の事態に備えて十分に準備をしておきましょう。</a:t>
            </a:r>
            <a:endParaRPr lang="en-US" altLang="ja-JP" sz="1200" dirty="0">
              <a:latin typeface="メイリオ" panose="020B0604030504040204" pitchFamily="50" charset="-128"/>
              <a:ea typeface="メイリオ" panose="020B0604030504040204" pitchFamily="50" charset="-128"/>
            </a:endParaRPr>
          </a:p>
          <a:p>
            <a:r>
              <a:rPr lang="en-US" altLang="ja-JP" sz="1200" dirty="0">
                <a:latin typeface="メイリオ" panose="020B0604030504040204" pitchFamily="50" charset="-128"/>
                <a:ea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rPr>
              <a:t>月号</a:t>
            </a:r>
            <a:r>
              <a:rPr lang="ja-JP" altLang="en-US" sz="1200" dirty="0">
                <a:latin typeface="メイリオ" panose="020B0604030504040204" pitchFamily="50" charset="-128"/>
                <a:ea typeface="メイリオ" panose="020B0604030504040204" pitchFamily="50" charset="-128"/>
              </a:rPr>
              <a:t>は看護師 岩部さんの記事になります。お楽しみに</a:t>
            </a:r>
            <a:r>
              <a:rPr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 xmlns:a16="http://schemas.microsoft.com/office/drawing/2014/main" id="{9462428D-6325-4047-B176-3FEAE93D9500}"/>
              </a:ext>
            </a:extLst>
          </p:cNvPr>
          <p:cNvSpPr txBox="1"/>
          <p:nvPr/>
        </p:nvSpPr>
        <p:spPr>
          <a:xfrm>
            <a:off x="5476441" y="8801025"/>
            <a:ext cx="184731" cy="261610"/>
          </a:xfrm>
          <a:prstGeom prst="rect">
            <a:avLst/>
          </a:prstGeom>
          <a:noFill/>
        </p:spPr>
        <p:txBody>
          <a:bodyPr wrap="none" rtlCol="0">
            <a:spAutoFit/>
          </a:bodyPr>
          <a:lstStyle/>
          <a:p>
            <a:endParaRPr kumimoji="1" lang="ja-JP" altLang="en-US" sz="1100" dirty="0"/>
          </a:p>
        </p:txBody>
      </p:sp>
      <p:pic>
        <p:nvPicPr>
          <p:cNvPr id="3" name="図 2">
            <a:extLst>
              <a:ext uri="{FF2B5EF4-FFF2-40B4-BE49-F238E27FC236}">
                <a16:creationId xmlns="" xmlns:a16="http://schemas.microsoft.com/office/drawing/2014/main" id="{6A228C3C-D6D4-4D05-B78B-BCF0C1807BA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99505" y="7969231"/>
            <a:ext cx="1148020" cy="1160233"/>
          </a:xfrm>
          <a:prstGeom prst="rect">
            <a:avLst/>
          </a:prstGeom>
          <a:ln>
            <a:noFill/>
          </a:ln>
          <a:effectLst>
            <a:softEdge rad="112500"/>
          </a:effectLst>
        </p:spPr>
      </p:pic>
      <p:sp>
        <p:nvSpPr>
          <p:cNvPr id="2" name="AutoShape 6" descr="おやつたんぱく質　煮干しイラスト に対する画像結果"/>
          <p:cNvSpPr>
            <a:spLocks noChangeAspect="1" noChangeArrowheads="1"/>
          </p:cNvSpPr>
          <p:nvPr/>
        </p:nvSpPr>
        <p:spPr bwMode="auto">
          <a:xfrm>
            <a:off x="95976" y="1056594"/>
            <a:ext cx="3452220" cy="16967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ja-JP" altLang="ja-JP" sz="1200" dirty="0" smtClean="0">
                <a:latin typeface="メイリオ" panose="020B0604030504040204" pitchFamily="50" charset="-128"/>
                <a:ea typeface="メイリオ" panose="020B0604030504040204" pitchFamily="50" charset="-128"/>
              </a:rPr>
              <a:t>地震は気象庁</a:t>
            </a:r>
            <a:r>
              <a:rPr lang="ja-JP" altLang="ja-JP" sz="1200" dirty="0">
                <a:latin typeface="メイリオ" panose="020B0604030504040204" pitchFamily="50" charset="-128"/>
                <a:ea typeface="メイリオ" panose="020B0604030504040204" pitchFamily="50" charset="-128"/>
              </a:rPr>
              <a:t>の「緊急地震速報」を活用する</a:t>
            </a:r>
            <a:r>
              <a:rPr lang="ja-JP" altLang="ja-JP" sz="1200" dirty="0" smtClean="0">
                <a:latin typeface="メイリオ" panose="020B0604030504040204" pitchFamily="50" charset="-128"/>
                <a:ea typeface="メイリオ" panose="020B0604030504040204" pitchFamily="50" charset="-128"/>
              </a:rPr>
              <a:t>こと</a:t>
            </a:r>
            <a:r>
              <a:rPr lang="ja-JP" altLang="en-US" sz="1200" dirty="0">
                <a:latin typeface="メイリオ" panose="020B0604030504040204" pitchFamily="50" charset="-128"/>
                <a:ea typeface="メイリオ" panose="020B0604030504040204" pitchFamily="50" charset="-128"/>
              </a:rPr>
              <a:t>で</a:t>
            </a:r>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強い揺れが来ることを直前にキャッチ</a:t>
            </a:r>
            <a:r>
              <a:rPr lang="ja-JP" altLang="ja-JP" sz="1200" dirty="0" smtClean="0">
                <a:latin typeface="メイリオ" panose="020B0604030504040204" pitchFamily="50" charset="-128"/>
                <a:ea typeface="メイリオ" panose="020B0604030504040204" pitchFamily="50" charset="-128"/>
              </a:rPr>
              <a:t>し身</a:t>
            </a:r>
            <a:r>
              <a:rPr lang="ja-JP" altLang="ja-JP" sz="1200" dirty="0">
                <a:latin typeface="メイリオ" panose="020B0604030504040204" pitchFamily="50" charset="-128"/>
                <a:ea typeface="メイリオ" panose="020B0604030504040204" pitchFamily="50" charset="-128"/>
              </a:rPr>
              <a:t>の安全を守る行動をとることが</a:t>
            </a:r>
            <a:r>
              <a:rPr lang="ja-JP" altLang="ja-JP" sz="1200" dirty="0" smtClean="0">
                <a:latin typeface="メイリオ" panose="020B0604030504040204" pitchFamily="50" charset="-128"/>
                <a:ea typeface="メイリオ" panose="020B0604030504040204" pitchFamily="50" charset="-128"/>
              </a:rPr>
              <a:t>できます</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ja-JP" sz="1200" dirty="0" smtClean="0">
                <a:latin typeface="メイリオ" panose="020B0604030504040204" pitchFamily="50" charset="-128"/>
                <a:ea typeface="メイリオ" panose="020B0604030504040204" pitchFamily="50" charset="-128"/>
              </a:rPr>
              <a:t>緊急</a:t>
            </a:r>
            <a:r>
              <a:rPr lang="ja-JP" altLang="ja-JP" sz="1200" dirty="0">
                <a:latin typeface="メイリオ" panose="020B0604030504040204" pitchFamily="50" charset="-128"/>
                <a:ea typeface="メイリオ" panose="020B0604030504040204" pitchFamily="50" charset="-128"/>
              </a:rPr>
              <a:t>地震速報は震度</a:t>
            </a:r>
            <a:r>
              <a:rPr lang="en-US" altLang="ja-JP" sz="1200" dirty="0">
                <a:latin typeface="メイリオ" panose="020B0604030504040204" pitchFamily="50" charset="-128"/>
                <a:ea typeface="メイリオ" panose="020B0604030504040204" pitchFamily="50" charset="-128"/>
              </a:rPr>
              <a:t>5</a:t>
            </a:r>
            <a:r>
              <a:rPr lang="ja-JP" altLang="ja-JP" sz="1200" dirty="0">
                <a:latin typeface="メイリオ" panose="020B0604030504040204" pitchFamily="50" charset="-128"/>
                <a:ea typeface="メイリオ" panose="020B0604030504040204" pitchFamily="50" charset="-128"/>
              </a:rPr>
              <a:t>以上が予想されたときに発表され、テレビやラジオ、携帯電話、市町村の防災無線などを通じて報知されます</a:t>
            </a:r>
            <a:r>
              <a:rPr lang="ja-JP" altLang="ja-JP"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r>
              <a:rPr lang="ja-JP" altLang="ja-JP" sz="1200" dirty="0" smtClean="0">
                <a:solidFill>
                  <a:srgbClr val="FF0000"/>
                </a:solidFill>
                <a:latin typeface="メイリオ" panose="020B0604030504040204" pitchFamily="50" charset="-128"/>
                <a:ea typeface="メイリオ" panose="020B0604030504040204" pitchFamily="50" charset="-128"/>
              </a:rPr>
              <a:t>緊急</a:t>
            </a:r>
            <a:r>
              <a:rPr lang="ja-JP" altLang="ja-JP" sz="1200" dirty="0">
                <a:solidFill>
                  <a:srgbClr val="FF0000"/>
                </a:solidFill>
                <a:latin typeface="メイリオ" panose="020B0604030504040204" pitchFamily="50" charset="-128"/>
                <a:ea typeface="メイリオ" panose="020B0604030504040204" pitchFamily="50" charset="-128"/>
              </a:rPr>
              <a:t>地震速報を見聞きしてから強い揺れが来るまで数秒から数十秒のわずかな時間しかありません。</a:t>
            </a:r>
            <a:r>
              <a:rPr lang="ja-JP" altLang="ja-JP" sz="1200" dirty="0">
                <a:latin typeface="メイリオ" panose="020B0604030504040204" pitchFamily="50" charset="-128"/>
                <a:ea typeface="メイリオ" panose="020B0604030504040204" pitchFamily="50" charset="-128"/>
              </a:rPr>
              <a:t>すぐに周りの人に地震が来ることを知らせ、あわてずに身の安全を確保するようにしましょう。</a:t>
            </a:r>
          </a:p>
        </p:txBody>
      </p:sp>
      <p:sp>
        <p:nvSpPr>
          <p:cNvPr id="6" name="AutoShape 10" descr="おやつたんぱく質　煮干しイラスト に対する画像結果"/>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8" name="正方形/長方形 7"/>
          <p:cNvSpPr/>
          <p:nvPr/>
        </p:nvSpPr>
        <p:spPr>
          <a:xfrm>
            <a:off x="176828" y="4188841"/>
            <a:ext cx="2244060" cy="338554"/>
          </a:xfrm>
          <a:prstGeom prst="rect">
            <a:avLst/>
          </a:prstGeom>
        </p:spPr>
        <p:txBody>
          <a:bodyPr wrap="square">
            <a:spAutoFit/>
          </a:bodyPr>
          <a:lstStyle/>
          <a:p>
            <a:r>
              <a:rPr lang="ja-JP" altLang="ja-JP" sz="1600" b="1" dirty="0" smtClean="0">
                <a:latin typeface="メイリオ" panose="020B0604030504040204" pitchFamily="50" charset="-128"/>
                <a:ea typeface="メイリオ" panose="020B0604030504040204" pitchFamily="50" charset="-128"/>
              </a:rPr>
              <a:t>災害用</a:t>
            </a:r>
            <a:r>
              <a:rPr lang="ja-JP" altLang="ja-JP" sz="1600" b="1" dirty="0">
                <a:latin typeface="メイリオ" panose="020B0604030504040204" pitchFamily="50" charset="-128"/>
                <a:ea typeface="メイリオ" panose="020B0604030504040204" pitchFamily="50" charset="-128"/>
              </a:rPr>
              <a:t>伝言</a:t>
            </a:r>
            <a:r>
              <a:rPr lang="ja-JP" altLang="ja-JP" sz="1600" b="1" dirty="0" smtClean="0">
                <a:latin typeface="メイリオ" panose="020B0604030504040204" pitchFamily="50" charset="-128"/>
                <a:ea typeface="メイリオ" panose="020B0604030504040204" pitchFamily="50" charset="-128"/>
              </a:rPr>
              <a:t>ダイヤル</a:t>
            </a:r>
            <a:endParaRPr lang="en-US" altLang="ja-JP" sz="1600" b="1" dirty="0" smtClean="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11"/>
          <a:stretch>
            <a:fillRect/>
          </a:stretch>
        </p:blipFill>
        <p:spPr>
          <a:xfrm>
            <a:off x="8037512" y="4376936"/>
            <a:ext cx="982329" cy="462626"/>
          </a:xfrm>
          <a:prstGeom prst="rect">
            <a:avLst/>
          </a:prstGeom>
        </p:spPr>
      </p:pic>
      <p:sp>
        <p:nvSpPr>
          <p:cNvPr id="20" name="AutoShape 6" descr="おやつたんぱく質　煮干しイラスト に対する画像結果"/>
          <p:cNvSpPr>
            <a:spLocks noChangeAspect="1" noChangeArrowheads="1"/>
          </p:cNvSpPr>
          <p:nvPr/>
        </p:nvSpPr>
        <p:spPr bwMode="auto">
          <a:xfrm>
            <a:off x="3690486" y="1056594"/>
            <a:ext cx="3189802" cy="169676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ja-JP" altLang="en-US" sz="1200" dirty="0" smtClean="0">
                <a:latin typeface="メイリオ" panose="020B0604030504040204" pitchFamily="50" charset="-128"/>
                <a:ea typeface="メイリオ" panose="020B0604030504040204" pitchFamily="50" charset="-128"/>
              </a:rPr>
              <a:t>飲料水：一人</a:t>
            </a:r>
            <a:r>
              <a:rPr lang="en-US" altLang="ja-JP" sz="1200" dirty="0" smtClean="0">
                <a:latin typeface="メイリオ" panose="020B0604030504040204" pitchFamily="50" charset="-128"/>
                <a:ea typeface="メイリオ" panose="020B0604030504040204" pitchFamily="50" charset="-128"/>
              </a:rPr>
              <a:t>3L</a:t>
            </a:r>
            <a:r>
              <a:rPr lang="ja-JP" altLang="en-US" sz="1200" dirty="0" smtClean="0">
                <a:latin typeface="メイリオ" panose="020B0604030504040204" pitchFamily="50" charset="-128"/>
                <a:ea typeface="メイリオ" panose="020B0604030504040204" pitchFamily="50" charset="-128"/>
              </a:rPr>
              <a:t>を目安に</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日分</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食品：ご飯（アルファ米など一人</a:t>
            </a:r>
            <a:r>
              <a:rPr lang="en-US" altLang="ja-JP" sz="1200" dirty="0" smtClean="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食分）</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ビスケット、板チョコ、乾パンなど一人最低</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日分</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下着、衣類</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ティッシュ、トイレットペーパー</a:t>
            </a:r>
            <a:endParaRPr lang="en-US" altLang="ja-JP" sz="1200" dirty="0" smtClean="0">
              <a:latin typeface="メイリオ" panose="020B0604030504040204" pitchFamily="50" charset="-128"/>
              <a:ea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rPr>
              <a:t>マッチ、ろうそく、カセットコンロなど</a:t>
            </a:r>
            <a:endParaRPr lang="en-US" altLang="ja-JP" sz="1200" dirty="0" smtClean="0">
              <a:solidFill>
                <a:srgbClr val="FF0000"/>
              </a:solidFill>
              <a:latin typeface="メイリオ" panose="020B0604030504040204" pitchFamily="50" charset="-128"/>
              <a:ea typeface="メイリオ" panose="020B0604030504040204" pitchFamily="50" charset="-128"/>
            </a:endParaRPr>
          </a:p>
          <a:p>
            <a:r>
              <a:rPr lang="ja-JP" altLang="en-US" sz="1200" dirty="0" smtClean="0">
                <a:solidFill>
                  <a:srgbClr val="FF0000"/>
                </a:solidFill>
                <a:latin typeface="メイリオ" panose="020B0604030504040204" pitchFamily="50" charset="-128"/>
                <a:ea typeface="メイリオ" panose="020B0604030504040204" pitchFamily="50" charset="-128"/>
              </a:rPr>
              <a:t>非常に広い地域に被害が及ぶ可能性のある南海トラフ巨大地震では</a:t>
            </a:r>
            <a:r>
              <a:rPr lang="en-US" altLang="ja-JP" sz="1200" dirty="0" smtClean="0">
                <a:solidFill>
                  <a:srgbClr val="FF0000"/>
                </a:solidFill>
                <a:latin typeface="メイリオ" panose="020B0604030504040204" pitchFamily="50" charset="-128"/>
                <a:ea typeface="メイリオ" panose="020B0604030504040204" pitchFamily="50" charset="-128"/>
              </a:rPr>
              <a:t>1</a:t>
            </a:r>
            <a:r>
              <a:rPr lang="ja-JP" altLang="en-US" sz="1200" dirty="0" smtClean="0">
                <a:solidFill>
                  <a:srgbClr val="FF0000"/>
                </a:solidFill>
                <a:latin typeface="メイリオ" panose="020B0604030504040204" pitchFamily="50" charset="-128"/>
                <a:ea typeface="メイリオ" panose="020B0604030504040204" pitchFamily="50" charset="-128"/>
              </a:rPr>
              <a:t>週間分以上の備蓄が望ましいとの指摘もあります。</a:t>
            </a:r>
            <a:endParaRPr lang="ja-JP" altLang="ja-JP" sz="1200" dirty="0">
              <a:solidFill>
                <a:srgbClr val="FF0000"/>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725852" y="339917"/>
            <a:ext cx="2821386" cy="584775"/>
          </a:xfrm>
          <a:prstGeom prst="rect">
            <a:avLst/>
          </a:prstGeom>
        </p:spPr>
        <p:txBody>
          <a:bodyPr wrap="square">
            <a:spAutoFit/>
          </a:bodyPr>
          <a:lstStyle/>
          <a:p>
            <a:r>
              <a:rPr lang="ja-JP" altLang="ja-JP" sz="1600" b="1" dirty="0">
                <a:latin typeface="メイリオ" panose="020B0604030504040204" pitchFamily="50" charset="-128"/>
                <a:ea typeface="メイリオ" panose="020B0604030504040204" pitchFamily="50" charset="-128"/>
              </a:rPr>
              <a:t>地震が発生したときに身を守るには？</a:t>
            </a:r>
            <a:endParaRPr lang="en-US" altLang="ja-JP" sz="1600" b="1"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4261775" y="473993"/>
            <a:ext cx="2646878" cy="338554"/>
          </a:xfrm>
          <a:prstGeom prst="rect">
            <a:avLst/>
          </a:prstGeom>
        </p:spPr>
        <p:txBody>
          <a:bodyPr wrap="none">
            <a:spAutoFit/>
          </a:bodyPr>
          <a:lstStyle/>
          <a:p>
            <a:r>
              <a:rPr lang="ja-JP" altLang="en-US" sz="1600" b="1" dirty="0">
                <a:latin typeface="メイリオ" panose="020B0604030504040204" pitchFamily="50" charset="-128"/>
                <a:ea typeface="メイリオ" panose="020B0604030504040204" pitchFamily="50" charset="-128"/>
              </a:rPr>
              <a:t>災害時に備えた</a:t>
            </a:r>
            <a:r>
              <a:rPr lang="ja-JP" altLang="en-US" sz="1600" b="1" dirty="0" smtClean="0">
                <a:latin typeface="メイリオ" panose="020B0604030504040204" pitchFamily="50" charset="-128"/>
                <a:ea typeface="メイリオ" panose="020B0604030504040204" pitchFamily="50" charset="-128"/>
              </a:rPr>
              <a:t>備蓄品は？</a:t>
            </a:r>
            <a:endParaRPr lang="en-US" altLang="ja-JP" sz="1600" b="1" dirty="0">
              <a:latin typeface="メイリオ" panose="020B0604030504040204" pitchFamily="50" charset="-128"/>
              <a:ea typeface="メイリオ" panose="020B0604030504040204" pitchFamily="50" charset="-128"/>
            </a:endParaRPr>
          </a:p>
        </p:txBody>
      </p:sp>
      <p:pic>
        <p:nvPicPr>
          <p:cNvPr id="11" name="図 10"/>
          <p:cNvPicPr>
            <a:picLocks noChangeAspect="1"/>
          </p:cNvPicPr>
          <p:nvPr/>
        </p:nvPicPr>
        <p:blipFill>
          <a:blip r:embed="rId12"/>
          <a:stretch>
            <a:fillRect/>
          </a:stretch>
        </p:blipFill>
        <p:spPr>
          <a:xfrm>
            <a:off x="-3627784" y="1135736"/>
            <a:ext cx="445047" cy="432854"/>
          </a:xfrm>
          <a:prstGeom prst="rect">
            <a:avLst/>
          </a:prstGeom>
        </p:spPr>
      </p:pic>
      <p:sp>
        <p:nvSpPr>
          <p:cNvPr id="12" name="正方形/長方形 11"/>
          <p:cNvSpPr/>
          <p:nvPr/>
        </p:nvSpPr>
        <p:spPr>
          <a:xfrm>
            <a:off x="2507317" y="3515458"/>
            <a:ext cx="2079841" cy="374461"/>
          </a:xfrm>
          <a:prstGeom prst="rect">
            <a:avLst/>
          </a:prstGeom>
        </p:spPr>
        <p:txBody>
          <a:bodyPr wrap="square">
            <a:spAutoFit/>
          </a:bodyPr>
          <a:lstStyle/>
          <a:p>
            <a:pPr>
              <a:lnSpc>
                <a:spcPts val="2160"/>
              </a:lnSpc>
              <a:spcAft>
                <a:spcPts val="3000"/>
              </a:spcAft>
            </a:pPr>
            <a:r>
              <a:rPr lang="ja-JP" altLang="ja-JP" sz="1600" b="1" dirty="0" smtClean="0">
                <a:latin typeface="メイリオ" panose="020B0604030504040204" pitchFamily="50" charset="-128"/>
                <a:ea typeface="メイリオ" panose="020B0604030504040204" pitchFamily="50" charset="-128"/>
              </a:rPr>
              <a:t>安否の</a:t>
            </a:r>
            <a:r>
              <a:rPr lang="ja-JP" altLang="ja-JP" sz="1600" b="1" dirty="0">
                <a:latin typeface="メイリオ" panose="020B0604030504040204" pitchFamily="50" charset="-128"/>
                <a:ea typeface="メイリオ" panose="020B0604030504040204" pitchFamily="50" charset="-128"/>
              </a:rPr>
              <a:t>確認</a:t>
            </a:r>
            <a:r>
              <a:rPr lang="ja-JP" altLang="ja-JP" sz="1600" b="1" dirty="0" smtClean="0">
                <a:latin typeface="メイリオ" panose="020B0604030504040204" pitchFamily="50" charset="-128"/>
                <a:ea typeface="メイリオ" panose="020B0604030504040204" pitchFamily="50" charset="-128"/>
              </a:rPr>
              <a:t>方法</a:t>
            </a:r>
            <a:r>
              <a:rPr lang="ja-JP" altLang="en-US" sz="1600" b="1" dirty="0" smtClean="0">
                <a:latin typeface="メイリオ" panose="020B0604030504040204" pitchFamily="50" charset="-128"/>
                <a:ea typeface="メイリオ" panose="020B0604030504040204" pitchFamily="50" charset="-128"/>
              </a:rPr>
              <a:t>は？</a:t>
            </a:r>
            <a:endParaRPr lang="ja-JP" altLang="ja-JP" sz="1600" b="1" dirty="0">
              <a:latin typeface="メイリオ" panose="020B0604030504040204" pitchFamily="50" charset="-128"/>
              <a:ea typeface="メイリオ" panose="020B0604030504040204" pitchFamily="50" charset="-128"/>
            </a:endParaRPr>
          </a:p>
        </p:txBody>
      </p:sp>
      <p:sp>
        <p:nvSpPr>
          <p:cNvPr id="16" name="正方形/長方形 15"/>
          <p:cNvSpPr/>
          <p:nvPr/>
        </p:nvSpPr>
        <p:spPr>
          <a:xfrm>
            <a:off x="576634" y="4538507"/>
            <a:ext cx="5739833" cy="1015663"/>
          </a:xfrm>
          <a:prstGeom prst="rect">
            <a:avLst/>
          </a:prstGeom>
        </p:spPr>
        <p:txBody>
          <a:bodyPr wrap="square">
            <a:spAutoFit/>
          </a:bodyPr>
          <a:lstStyle/>
          <a:p>
            <a:r>
              <a:rPr lang="ja-JP" altLang="ja-JP" sz="1200" dirty="0">
                <a:latin typeface="メイリオ" panose="020B0604030504040204" pitchFamily="50" charset="-128"/>
                <a:ea typeface="メイリオ" panose="020B0604030504040204" pitchFamily="50" charset="-128"/>
              </a:rPr>
              <a:t>大災害発生時に被災地内の電話番号に限り利用可能なサービスとして、</a:t>
            </a:r>
            <a:r>
              <a:rPr lang="ja-JP" altLang="ja-JP" sz="1200" dirty="0">
                <a:solidFill>
                  <a:srgbClr val="FF0000"/>
                </a:solidFill>
                <a:latin typeface="メイリオ" panose="020B0604030504040204" pitchFamily="50" charset="-128"/>
                <a:ea typeface="メイリオ" panose="020B0604030504040204" pitchFamily="50" charset="-128"/>
              </a:rPr>
              <a:t>局番なしの「</a:t>
            </a:r>
            <a:r>
              <a:rPr lang="en-US" altLang="ja-JP" sz="1200" dirty="0">
                <a:solidFill>
                  <a:srgbClr val="FF0000"/>
                </a:solidFill>
                <a:latin typeface="メイリオ" panose="020B0604030504040204" pitchFamily="50" charset="-128"/>
                <a:ea typeface="メイリオ" panose="020B0604030504040204" pitchFamily="50" charset="-128"/>
              </a:rPr>
              <a:t>171</a:t>
            </a:r>
            <a:r>
              <a:rPr lang="ja-JP" altLang="ja-JP" sz="1200" dirty="0">
                <a:solidFill>
                  <a:srgbClr val="FF0000"/>
                </a:solidFill>
                <a:latin typeface="メイリオ" panose="020B0604030504040204" pitchFamily="50" charset="-128"/>
                <a:ea typeface="メイリオ" panose="020B0604030504040204" pitchFamily="50" charset="-128"/>
              </a:rPr>
              <a:t>」に電話をかけると、音声ガイダンスに従って安否などの伝言を音声で録音することができます。</a:t>
            </a:r>
            <a:r>
              <a:rPr lang="ja-JP" altLang="ja-JP" sz="1200" dirty="0">
                <a:latin typeface="メイリオ" panose="020B0604030504040204" pitchFamily="50" charset="-128"/>
                <a:ea typeface="メイリオ" panose="020B0604030504040204" pitchFamily="50" charset="-128"/>
              </a:rPr>
              <a:t>被災者の家族等が全国どこからでもその伝言を再生し安否を確認できたり、被災者に対する伝言を録音したりすることができるサービスです。一般加入電話や公衆電話、一部の</a:t>
            </a:r>
            <a:r>
              <a:rPr lang="en-US" altLang="ja-JP" sz="1200" dirty="0">
                <a:latin typeface="メイリオ" panose="020B0604030504040204" pitchFamily="50" charset="-128"/>
                <a:ea typeface="メイリオ" panose="020B0604030504040204" pitchFamily="50" charset="-128"/>
              </a:rPr>
              <a:t>IP</a:t>
            </a:r>
            <a:r>
              <a:rPr lang="ja-JP" altLang="ja-JP" sz="1200" dirty="0">
                <a:latin typeface="メイリオ" panose="020B0604030504040204" pitchFamily="50" charset="-128"/>
                <a:ea typeface="メイリオ" panose="020B0604030504040204" pitchFamily="50" charset="-128"/>
              </a:rPr>
              <a:t>電話から利用できます。</a:t>
            </a:r>
            <a:endParaRPr lang="en-US" altLang="ja-JP" sz="1200" dirty="0">
              <a:latin typeface="メイリオ" panose="020B0604030504040204" pitchFamily="50" charset="-128"/>
              <a:ea typeface="メイリオ" panose="020B0604030504040204" pitchFamily="50" charset="-128"/>
            </a:endParaRPr>
          </a:p>
        </p:txBody>
      </p:sp>
      <p:sp>
        <p:nvSpPr>
          <p:cNvPr id="18" name="正方形/長方形 17"/>
          <p:cNvSpPr/>
          <p:nvPr/>
        </p:nvSpPr>
        <p:spPr>
          <a:xfrm>
            <a:off x="576634" y="6054773"/>
            <a:ext cx="5715480" cy="1015663"/>
          </a:xfrm>
          <a:prstGeom prst="rect">
            <a:avLst/>
          </a:prstGeom>
        </p:spPr>
        <p:txBody>
          <a:bodyPr wrap="square">
            <a:spAutoFit/>
          </a:bodyPr>
          <a:lstStyle/>
          <a:p>
            <a:r>
              <a:rPr lang="ja-JP" altLang="ja-JP" sz="1200" dirty="0">
                <a:latin typeface="メイリオ" panose="020B0604030504040204" pitchFamily="50" charset="-128"/>
                <a:ea typeface="メイリオ" panose="020B0604030504040204" pitchFamily="50" charset="-128"/>
              </a:rPr>
              <a:t>携帯電話のインターネットサービスを活用し、被災地域の方が自らの安否を文字情報によって登録することができるサービスです。</a:t>
            </a:r>
          </a:p>
          <a:p>
            <a:r>
              <a:rPr lang="ja-JP" altLang="ja-JP" sz="1200" dirty="0">
                <a:latin typeface="メイリオ" panose="020B0604030504040204" pitchFamily="50" charset="-128"/>
                <a:ea typeface="メイリオ" panose="020B0604030504040204" pitchFamily="50" charset="-128"/>
              </a:rPr>
              <a:t>大災害発生時には、携帯電話各社のポータルサイトのトップメニューに「災害用伝言板」へのリンクが表示されます。登録された伝言は各社の携帯電話やパソコンなどで、電話番号をもとに検索することで閲覧することができます。</a:t>
            </a:r>
          </a:p>
        </p:txBody>
      </p:sp>
      <p:sp>
        <p:nvSpPr>
          <p:cNvPr id="22" name="正方形/長方形 21"/>
          <p:cNvSpPr/>
          <p:nvPr/>
        </p:nvSpPr>
        <p:spPr>
          <a:xfrm>
            <a:off x="176828" y="5701129"/>
            <a:ext cx="1822322" cy="338554"/>
          </a:xfrm>
          <a:prstGeom prst="rect">
            <a:avLst/>
          </a:prstGeom>
        </p:spPr>
        <p:txBody>
          <a:bodyPr wrap="square">
            <a:spAutoFit/>
          </a:bodyPr>
          <a:lstStyle/>
          <a:p>
            <a:r>
              <a:rPr lang="ja-JP" altLang="ja-JP" sz="1600" b="1" dirty="0">
                <a:latin typeface="メイリオ" panose="020B0604030504040204" pitchFamily="50" charset="-128"/>
                <a:ea typeface="メイリオ" panose="020B0604030504040204" pitchFamily="50" charset="-128"/>
              </a:rPr>
              <a:t>災害用伝言板</a:t>
            </a:r>
            <a:endParaRPr lang="en-US" altLang="ja-JP" sz="16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24977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8165</TotalTime>
  <Words>620</Words>
  <Application>Microsoft Office PowerPoint</Application>
  <PresentationFormat>A4 210 x 297 mm</PresentationFormat>
  <Paragraphs>45</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HGS創英角ｺﾞｼｯｸUB</vt:lpstr>
      <vt:lpstr>HG丸ｺﾞｼｯｸM-PRO</vt:lpstr>
      <vt:lpstr>ＭＳ Ｐゴシック</vt:lpstr>
      <vt:lpstr>ＭＳ 明朝</vt:lpstr>
      <vt:lpstr>メイリオ</vt:lpstr>
      <vt:lpstr>Arial</vt:lpstr>
      <vt:lpstr>Calibri</vt:lpstr>
      <vt:lpstr>Century</vt:lpstr>
      <vt:lpstr>Times New Roman</vt:lpstr>
      <vt:lpstr>Office ​​テーマ</vt:lpstr>
      <vt:lpstr>きらっとニュース</vt:lpstr>
      <vt:lpstr>PowerPoint プレゼンテーション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Cares-center</dc:creator>
  <cp:lastModifiedBy>黒川優子</cp:lastModifiedBy>
  <cp:revision>627</cp:revision>
  <cp:lastPrinted>2023-10-19T04:55:40Z</cp:lastPrinted>
  <dcterms:created xsi:type="dcterms:W3CDTF">2016-01-22T04:06:48Z</dcterms:created>
  <dcterms:modified xsi:type="dcterms:W3CDTF">2023-10-19T22:14:05Z</dcterms:modified>
</cp:coreProperties>
</file>